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64" r:id="rId3"/>
    <p:sldId id="365" r:id="rId4"/>
    <p:sldId id="370" r:id="rId5"/>
    <p:sldId id="260" r:id="rId6"/>
    <p:sldId id="366" r:id="rId7"/>
    <p:sldId id="266" r:id="rId8"/>
    <p:sldId id="259" r:id="rId9"/>
    <p:sldId id="367" r:id="rId10"/>
    <p:sldId id="368" r:id="rId11"/>
    <p:sldId id="274" r:id="rId12"/>
    <p:sldId id="369" r:id="rId13"/>
    <p:sldId id="281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B4B4C"/>
    <a:srgbClr val="747475"/>
    <a:srgbClr val="DADADA"/>
    <a:srgbClr val="78271C"/>
    <a:srgbClr val="C82020"/>
    <a:srgbClr val="B0BCDE"/>
    <a:srgbClr val="FE5E5E"/>
    <a:srgbClr val="EB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697" autoAdjust="0"/>
  </p:normalViewPr>
  <p:slideViewPr>
    <p:cSldViewPr snapToGrid="0">
      <p:cViewPr varScale="1">
        <p:scale>
          <a:sx n="82" d="100"/>
          <a:sy n="82" d="100"/>
        </p:scale>
        <p:origin x="17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61E2D-7648-4AF1-A20F-3FA8D50F971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A14ABB2-8FBB-483E-9050-C759A1B5AD65}">
      <dgm:prSet phldrT="[Texte]"/>
      <dgm:spPr/>
      <dgm:t>
        <a:bodyPr/>
        <a:lstStyle/>
        <a:p>
          <a:r>
            <a:rPr lang="fr-FR" dirty="0"/>
            <a:t>Culture professionnelle</a:t>
          </a:r>
        </a:p>
      </dgm:t>
    </dgm:pt>
    <dgm:pt modelId="{6C3C248E-05B5-4F4D-BDE4-668721E75ECD}" type="parTrans" cxnId="{AA5D0328-FBB8-449E-8B45-0A3A420B16E3}">
      <dgm:prSet/>
      <dgm:spPr/>
      <dgm:t>
        <a:bodyPr/>
        <a:lstStyle/>
        <a:p>
          <a:endParaRPr lang="fr-FR"/>
        </a:p>
      </dgm:t>
    </dgm:pt>
    <dgm:pt modelId="{E07030C9-B20A-423F-AC08-4C2D300BE8BC}" type="sibTrans" cxnId="{AA5D0328-FBB8-449E-8B45-0A3A420B16E3}">
      <dgm:prSet/>
      <dgm:spPr/>
      <dgm:t>
        <a:bodyPr/>
        <a:lstStyle/>
        <a:p>
          <a:endParaRPr lang="fr-FR"/>
        </a:p>
      </dgm:t>
    </dgm:pt>
    <dgm:pt modelId="{03B8FF4D-775B-49AC-8A80-8041CD636319}">
      <dgm:prSet/>
      <dgm:spPr/>
      <dgm:t>
        <a:bodyPr/>
        <a:lstStyle/>
        <a:p>
          <a:r>
            <a:rPr lang="fr-FR" dirty="0"/>
            <a:t>Recherche documentaire</a:t>
          </a:r>
        </a:p>
      </dgm:t>
    </dgm:pt>
    <dgm:pt modelId="{6625CB4F-4398-44EC-932D-D7D77B4406A5}" type="parTrans" cxnId="{C52511F7-CFF4-4995-BEBF-E6BAE39743D6}">
      <dgm:prSet/>
      <dgm:spPr/>
      <dgm:t>
        <a:bodyPr/>
        <a:lstStyle/>
        <a:p>
          <a:endParaRPr lang="fr-FR"/>
        </a:p>
      </dgm:t>
    </dgm:pt>
    <dgm:pt modelId="{AA0A482A-9827-478A-B773-63D96866C695}" type="sibTrans" cxnId="{C52511F7-CFF4-4995-BEBF-E6BAE39743D6}">
      <dgm:prSet/>
      <dgm:spPr/>
      <dgm:t>
        <a:bodyPr/>
        <a:lstStyle/>
        <a:p>
          <a:endParaRPr lang="fr-FR"/>
        </a:p>
      </dgm:t>
    </dgm:pt>
    <dgm:pt modelId="{D972A2FC-461C-4670-8E36-171059E7D455}">
      <dgm:prSet/>
      <dgm:spPr/>
      <dgm:t>
        <a:bodyPr/>
        <a:lstStyle/>
        <a:p>
          <a:r>
            <a:rPr lang="fr-FR" dirty="0"/>
            <a:t>Soutien à la recherche</a:t>
          </a:r>
        </a:p>
      </dgm:t>
    </dgm:pt>
    <dgm:pt modelId="{944185E7-B6BF-44C4-9C45-43B1FD41696A}" type="parTrans" cxnId="{D01AA392-6030-4B9F-807D-C2D19A5CB159}">
      <dgm:prSet/>
      <dgm:spPr/>
      <dgm:t>
        <a:bodyPr/>
        <a:lstStyle/>
        <a:p>
          <a:endParaRPr lang="fr-FR"/>
        </a:p>
      </dgm:t>
    </dgm:pt>
    <dgm:pt modelId="{83786339-1C5B-479C-A33D-C8DECC59E8D7}" type="sibTrans" cxnId="{D01AA392-6030-4B9F-807D-C2D19A5CB159}">
      <dgm:prSet/>
      <dgm:spPr/>
      <dgm:t>
        <a:bodyPr/>
        <a:lstStyle/>
        <a:p>
          <a:endParaRPr lang="fr-FR"/>
        </a:p>
      </dgm:t>
    </dgm:pt>
    <dgm:pt modelId="{28830CC4-85C2-4905-9BD9-A4B756BB9855}">
      <dgm:prSet/>
      <dgm:spPr/>
      <dgm:t>
        <a:bodyPr/>
        <a:lstStyle/>
        <a:p>
          <a:r>
            <a:rPr lang="fr-FR" dirty="0"/>
            <a:t>Dépôt de thèse</a:t>
          </a:r>
        </a:p>
      </dgm:t>
    </dgm:pt>
    <dgm:pt modelId="{59D0622D-0352-4D6E-85AE-83666F7D4DE0}" type="parTrans" cxnId="{457776D3-BC41-435F-A5E6-F1454CB6D23B}">
      <dgm:prSet/>
      <dgm:spPr/>
      <dgm:t>
        <a:bodyPr/>
        <a:lstStyle/>
        <a:p>
          <a:endParaRPr lang="fr-FR"/>
        </a:p>
      </dgm:t>
    </dgm:pt>
    <dgm:pt modelId="{50D74C85-C2F5-4015-98FF-6056FB395645}" type="sibTrans" cxnId="{457776D3-BC41-435F-A5E6-F1454CB6D23B}">
      <dgm:prSet/>
      <dgm:spPr/>
      <dgm:t>
        <a:bodyPr/>
        <a:lstStyle/>
        <a:p>
          <a:endParaRPr lang="fr-FR"/>
        </a:p>
      </dgm:t>
    </dgm:pt>
    <dgm:pt modelId="{D24A8070-4645-47AD-A23B-C5AD8B6D526E}">
      <dgm:prSet phldrT="[Texte]"/>
      <dgm:spPr/>
      <dgm:t>
        <a:bodyPr/>
        <a:lstStyle/>
        <a:p>
          <a:r>
            <a:rPr lang="fr-FR" dirty="0"/>
            <a:t>Qu’est-ce qu’un brevet ?</a:t>
          </a:r>
        </a:p>
      </dgm:t>
    </dgm:pt>
    <dgm:pt modelId="{F0BEE8DC-263F-48C1-9E55-8403CEE3B5B5}" type="parTrans" cxnId="{A8332AF5-E883-4F8E-A7FF-165F6632BE6F}">
      <dgm:prSet/>
      <dgm:spPr/>
      <dgm:t>
        <a:bodyPr/>
        <a:lstStyle/>
        <a:p>
          <a:endParaRPr lang="fr-FR"/>
        </a:p>
      </dgm:t>
    </dgm:pt>
    <dgm:pt modelId="{D115574F-CF33-450D-B9C3-984666A118CD}" type="sibTrans" cxnId="{A8332AF5-E883-4F8E-A7FF-165F6632BE6F}">
      <dgm:prSet/>
      <dgm:spPr/>
      <dgm:t>
        <a:bodyPr/>
        <a:lstStyle/>
        <a:p>
          <a:endParaRPr lang="fr-FR"/>
        </a:p>
      </dgm:t>
    </dgm:pt>
    <dgm:pt modelId="{47D59F69-A1B8-4BF3-B57B-6977D9DBA703}">
      <dgm:prSet phldrT="[Texte]"/>
      <dgm:spPr/>
      <dgm:t>
        <a:bodyPr/>
        <a:lstStyle/>
        <a:p>
          <a:r>
            <a:rPr lang="fr-FR" dirty="0"/>
            <a:t>À quoi ça sert / qui s’en sert ?</a:t>
          </a:r>
        </a:p>
      </dgm:t>
    </dgm:pt>
    <dgm:pt modelId="{0D86D87E-ECAF-430C-A415-086D790A48F2}" type="parTrans" cxnId="{A6E4FEA4-B9F1-4B98-A957-2F4DED3A0529}">
      <dgm:prSet/>
      <dgm:spPr/>
      <dgm:t>
        <a:bodyPr/>
        <a:lstStyle/>
        <a:p>
          <a:endParaRPr lang="fr-FR"/>
        </a:p>
      </dgm:t>
    </dgm:pt>
    <dgm:pt modelId="{5CA8DD2F-2514-4F5B-8317-5B84433FF1E9}" type="sibTrans" cxnId="{A6E4FEA4-B9F1-4B98-A957-2F4DED3A0529}">
      <dgm:prSet/>
      <dgm:spPr/>
      <dgm:t>
        <a:bodyPr/>
        <a:lstStyle/>
        <a:p>
          <a:endParaRPr lang="fr-FR"/>
        </a:p>
      </dgm:t>
    </dgm:pt>
    <dgm:pt modelId="{BAA22D5B-E263-44A7-B63E-DD3B633B64BE}">
      <dgm:prSet/>
      <dgm:spPr/>
      <dgm:t>
        <a:bodyPr/>
        <a:lstStyle/>
        <a:p>
          <a:r>
            <a:rPr lang="fr-FR" dirty="0"/>
            <a:t>Où trouver des brevets ?</a:t>
          </a:r>
        </a:p>
      </dgm:t>
    </dgm:pt>
    <dgm:pt modelId="{67D38884-B243-4978-8093-44F79E7E767F}" type="parTrans" cxnId="{54A7C551-E360-4D67-AAF6-694E0732F8B2}">
      <dgm:prSet/>
      <dgm:spPr/>
      <dgm:t>
        <a:bodyPr/>
        <a:lstStyle/>
        <a:p>
          <a:endParaRPr lang="fr-FR"/>
        </a:p>
      </dgm:t>
    </dgm:pt>
    <dgm:pt modelId="{7F07D064-E284-4003-BD70-C61CBC2D2188}" type="sibTrans" cxnId="{54A7C551-E360-4D67-AAF6-694E0732F8B2}">
      <dgm:prSet/>
      <dgm:spPr/>
      <dgm:t>
        <a:bodyPr/>
        <a:lstStyle/>
        <a:p>
          <a:endParaRPr lang="fr-FR"/>
        </a:p>
      </dgm:t>
    </dgm:pt>
    <dgm:pt modelId="{DBD0232A-FE1F-4F8E-8D5F-7B8B08C5D46F}">
      <dgm:prSet/>
      <dgm:spPr/>
      <dgm:t>
        <a:bodyPr/>
        <a:lstStyle/>
        <a:p>
          <a:r>
            <a:rPr lang="fr-FR" dirty="0"/>
            <a:t>Pourquoi chercher des brevets ?</a:t>
          </a:r>
        </a:p>
      </dgm:t>
    </dgm:pt>
    <dgm:pt modelId="{B000EE6E-748F-4469-BFC6-B7E4FAFF827D}" type="parTrans" cxnId="{567A296D-280F-4B39-9F3F-8EB0325A09BA}">
      <dgm:prSet/>
      <dgm:spPr/>
      <dgm:t>
        <a:bodyPr/>
        <a:lstStyle/>
        <a:p>
          <a:endParaRPr lang="fr-FR"/>
        </a:p>
      </dgm:t>
    </dgm:pt>
    <dgm:pt modelId="{E0F6F7F8-A8A2-4ADF-8DCE-864666D3ADAB}" type="sibTrans" cxnId="{567A296D-280F-4B39-9F3F-8EB0325A09BA}">
      <dgm:prSet/>
      <dgm:spPr/>
      <dgm:t>
        <a:bodyPr/>
        <a:lstStyle/>
        <a:p>
          <a:endParaRPr lang="fr-FR"/>
        </a:p>
      </dgm:t>
    </dgm:pt>
    <dgm:pt modelId="{CA4AAA92-3C45-4535-99B1-E683DD2B9566}">
      <dgm:prSet/>
      <dgm:spPr/>
      <dgm:t>
        <a:bodyPr/>
        <a:lstStyle/>
        <a:p>
          <a:r>
            <a:rPr lang="fr-FR" dirty="0"/>
            <a:t>Science ouverte</a:t>
          </a:r>
        </a:p>
      </dgm:t>
    </dgm:pt>
    <dgm:pt modelId="{A69713D7-2F18-49C5-B7FE-C3D243C72D8D}" type="parTrans" cxnId="{2531D15A-0D66-4892-A183-6CE0ECE99716}">
      <dgm:prSet/>
      <dgm:spPr/>
      <dgm:t>
        <a:bodyPr/>
        <a:lstStyle/>
        <a:p>
          <a:endParaRPr lang="fr-FR"/>
        </a:p>
      </dgm:t>
    </dgm:pt>
    <dgm:pt modelId="{37C1707D-46B0-4DBF-AB27-FFF03F20B052}" type="sibTrans" cxnId="{2531D15A-0D66-4892-A183-6CE0ECE99716}">
      <dgm:prSet/>
      <dgm:spPr/>
      <dgm:t>
        <a:bodyPr/>
        <a:lstStyle/>
        <a:p>
          <a:endParaRPr lang="fr-FR"/>
        </a:p>
      </dgm:t>
    </dgm:pt>
    <dgm:pt modelId="{6D24A631-56DD-4B1B-83CB-D24741495E18}" type="pres">
      <dgm:prSet presAssocID="{C8A61E2D-7648-4AF1-A20F-3FA8D50F9719}" presName="linear" presStyleCnt="0">
        <dgm:presLayoutVars>
          <dgm:dir/>
          <dgm:animLvl val="lvl"/>
          <dgm:resizeHandles val="exact"/>
        </dgm:presLayoutVars>
      </dgm:prSet>
      <dgm:spPr/>
    </dgm:pt>
    <dgm:pt modelId="{5AE0A6F0-8527-4D57-AA5A-B5E63C31D954}" type="pres">
      <dgm:prSet presAssocID="{8A14ABB2-8FBB-483E-9050-C759A1B5AD65}" presName="parentLin" presStyleCnt="0"/>
      <dgm:spPr/>
    </dgm:pt>
    <dgm:pt modelId="{DB8DE565-36E2-49B7-976A-21C09B798C49}" type="pres">
      <dgm:prSet presAssocID="{8A14ABB2-8FBB-483E-9050-C759A1B5AD65}" presName="parentLeftMargin" presStyleLbl="node1" presStyleIdx="0" presStyleCnt="3"/>
      <dgm:spPr/>
    </dgm:pt>
    <dgm:pt modelId="{C8437CF3-E31E-49AA-B5CB-03C6EC39AAE5}" type="pres">
      <dgm:prSet presAssocID="{8A14ABB2-8FBB-483E-9050-C759A1B5AD6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179DC3-805D-4851-9728-DBB606F89BDE}" type="pres">
      <dgm:prSet presAssocID="{8A14ABB2-8FBB-483E-9050-C759A1B5AD65}" presName="negativeSpace" presStyleCnt="0"/>
      <dgm:spPr/>
    </dgm:pt>
    <dgm:pt modelId="{F2E3199C-B018-44B0-874B-F10FB109ADD4}" type="pres">
      <dgm:prSet presAssocID="{8A14ABB2-8FBB-483E-9050-C759A1B5AD65}" presName="childText" presStyleLbl="conFgAcc1" presStyleIdx="0" presStyleCnt="3">
        <dgm:presLayoutVars>
          <dgm:bulletEnabled val="1"/>
        </dgm:presLayoutVars>
      </dgm:prSet>
      <dgm:spPr/>
    </dgm:pt>
    <dgm:pt modelId="{A4BB2E63-2349-4D8F-A386-76E4A8F8A0CF}" type="pres">
      <dgm:prSet presAssocID="{E07030C9-B20A-423F-AC08-4C2D300BE8BC}" presName="spaceBetweenRectangles" presStyleCnt="0"/>
      <dgm:spPr/>
    </dgm:pt>
    <dgm:pt modelId="{63713552-B164-41DF-9694-48F7C7BF5E8E}" type="pres">
      <dgm:prSet presAssocID="{03B8FF4D-775B-49AC-8A80-8041CD636319}" presName="parentLin" presStyleCnt="0"/>
      <dgm:spPr/>
    </dgm:pt>
    <dgm:pt modelId="{31AFE579-29D9-4567-A445-BACB5D77758B}" type="pres">
      <dgm:prSet presAssocID="{03B8FF4D-775B-49AC-8A80-8041CD636319}" presName="parentLeftMargin" presStyleLbl="node1" presStyleIdx="0" presStyleCnt="3"/>
      <dgm:spPr/>
    </dgm:pt>
    <dgm:pt modelId="{A3C17E1D-4C7D-43DC-B5D2-151CE3671D15}" type="pres">
      <dgm:prSet presAssocID="{03B8FF4D-775B-49AC-8A80-8041CD6363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FC6CE29-7A59-411C-BD0F-775E17B4FA8E}" type="pres">
      <dgm:prSet presAssocID="{03B8FF4D-775B-49AC-8A80-8041CD636319}" presName="negativeSpace" presStyleCnt="0"/>
      <dgm:spPr/>
    </dgm:pt>
    <dgm:pt modelId="{AC05D6F9-0D31-4E63-AA21-E930E8B6D32B}" type="pres">
      <dgm:prSet presAssocID="{03B8FF4D-775B-49AC-8A80-8041CD636319}" presName="childText" presStyleLbl="conFgAcc1" presStyleIdx="1" presStyleCnt="3">
        <dgm:presLayoutVars>
          <dgm:bulletEnabled val="1"/>
        </dgm:presLayoutVars>
      </dgm:prSet>
      <dgm:spPr/>
    </dgm:pt>
    <dgm:pt modelId="{D4CA14CA-A61A-43D6-BE7D-84704E9F6ADA}" type="pres">
      <dgm:prSet presAssocID="{AA0A482A-9827-478A-B773-63D96866C695}" presName="spaceBetweenRectangles" presStyleCnt="0"/>
      <dgm:spPr/>
    </dgm:pt>
    <dgm:pt modelId="{6ED14136-7E06-4929-87A0-7797A3BC5D2A}" type="pres">
      <dgm:prSet presAssocID="{D972A2FC-461C-4670-8E36-171059E7D455}" presName="parentLin" presStyleCnt="0"/>
      <dgm:spPr/>
    </dgm:pt>
    <dgm:pt modelId="{F210952D-0126-4BC8-A079-08C64BF8653E}" type="pres">
      <dgm:prSet presAssocID="{D972A2FC-461C-4670-8E36-171059E7D455}" presName="parentLeftMargin" presStyleLbl="node1" presStyleIdx="1" presStyleCnt="3"/>
      <dgm:spPr/>
    </dgm:pt>
    <dgm:pt modelId="{376A4E99-5475-42CE-A836-3C260F74B8E0}" type="pres">
      <dgm:prSet presAssocID="{D972A2FC-461C-4670-8E36-171059E7D45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B6E8880-89B3-45D8-A0D8-6F899C52EA87}" type="pres">
      <dgm:prSet presAssocID="{D972A2FC-461C-4670-8E36-171059E7D455}" presName="negativeSpace" presStyleCnt="0"/>
      <dgm:spPr/>
    </dgm:pt>
    <dgm:pt modelId="{5D5A2680-F2D1-4C2C-979B-CB96BB67A19A}" type="pres">
      <dgm:prSet presAssocID="{D972A2FC-461C-4670-8E36-171059E7D45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A5D0328-FBB8-449E-8B45-0A3A420B16E3}" srcId="{C8A61E2D-7648-4AF1-A20F-3FA8D50F9719}" destId="{8A14ABB2-8FBB-483E-9050-C759A1B5AD65}" srcOrd="0" destOrd="0" parTransId="{6C3C248E-05B5-4F4D-BDE4-668721E75ECD}" sibTransId="{E07030C9-B20A-423F-AC08-4C2D300BE8BC}"/>
    <dgm:cxn modelId="{AC132630-8053-4444-81B2-76939AC0FED3}" type="presOf" srcId="{DBD0232A-FE1F-4F8E-8D5F-7B8B08C5D46F}" destId="{AC05D6F9-0D31-4E63-AA21-E930E8B6D32B}" srcOrd="0" destOrd="0" presId="urn:microsoft.com/office/officeart/2005/8/layout/list1"/>
    <dgm:cxn modelId="{89A44033-330C-4EC4-BBAE-273CB56E50BE}" type="presOf" srcId="{03B8FF4D-775B-49AC-8A80-8041CD636319}" destId="{A3C17E1D-4C7D-43DC-B5D2-151CE3671D15}" srcOrd="1" destOrd="0" presId="urn:microsoft.com/office/officeart/2005/8/layout/list1"/>
    <dgm:cxn modelId="{31616333-F2A7-4540-B251-9F68A2DE2965}" type="presOf" srcId="{47D59F69-A1B8-4BF3-B57B-6977D9DBA703}" destId="{F2E3199C-B018-44B0-874B-F10FB109ADD4}" srcOrd="0" destOrd="1" presId="urn:microsoft.com/office/officeart/2005/8/layout/list1"/>
    <dgm:cxn modelId="{B9800167-8A53-44EC-B792-7B1D12072F48}" type="presOf" srcId="{8A14ABB2-8FBB-483E-9050-C759A1B5AD65}" destId="{C8437CF3-E31E-49AA-B5CB-03C6EC39AAE5}" srcOrd="1" destOrd="0" presId="urn:microsoft.com/office/officeart/2005/8/layout/list1"/>
    <dgm:cxn modelId="{567A296D-280F-4B39-9F3F-8EB0325A09BA}" srcId="{03B8FF4D-775B-49AC-8A80-8041CD636319}" destId="{DBD0232A-FE1F-4F8E-8D5F-7B8B08C5D46F}" srcOrd="0" destOrd="0" parTransId="{B000EE6E-748F-4469-BFC6-B7E4FAFF827D}" sibTransId="{E0F6F7F8-A8A2-4ADF-8DCE-864666D3ADAB}"/>
    <dgm:cxn modelId="{54A7C551-E360-4D67-AAF6-694E0732F8B2}" srcId="{03B8FF4D-775B-49AC-8A80-8041CD636319}" destId="{BAA22D5B-E263-44A7-B63E-DD3B633B64BE}" srcOrd="1" destOrd="0" parTransId="{67D38884-B243-4978-8093-44F79E7E767F}" sibTransId="{7F07D064-E284-4003-BD70-C61CBC2D2188}"/>
    <dgm:cxn modelId="{BD72F279-EEA2-467E-9405-1D867B913A93}" type="presOf" srcId="{D972A2FC-461C-4670-8E36-171059E7D455}" destId="{376A4E99-5475-42CE-A836-3C260F74B8E0}" srcOrd="1" destOrd="0" presId="urn:microsoft.com/office/officeart/2005/8/layout/list1"/>
    <dgm:cxn modelId="{2531D15A-0D66-4892-A183-6CE0ECE99716}" srcId="{D972A2FC-461C-4670-8E36-171059E7D455}" destId="{CA4AAA92-3C45-4535-99B1-E683DD2B9566}" srcOrd="1" destOrd="0" parTransId="{A69713D7-2F18-49C5-B7FE-C3D243C72D8D}" sibTransId="{37C1707D-46B0-4DBF-AB27-FFF03F20B052}"/>
    <dgm:cxn modelId="{666DDF85-B779-45B7-A0BC-A614069A79A3}" type="presOf" srcId="{28830CC4-85C2-4905-9BD9-A4B756BB9855}" destId="{5D5A2680-F2D1-4C2C-979B-CB96BB67A19A}" srcOrd="0" destOrd="0" presId="urn:microsoft.com/office/officeart/2005/8/layout/list1"/>
    <dgm:cxn modelId="{41A4488A-4452-4140-B8A7-4BC92E20473C}" type="presOf" srcId="{C8A61E2D-7648-4AF1-A20F-3FA8D50F9719}" destId="{6D24A631-56DD-4B1B-83CB-D24741495E18}" srcOrd="0" destOrd="0" presId="urn:microsoft.com/office/officeart/2005/8/layout/list1"/>
    <dgm:cxn modelId="{D01AA392-6030-4B9F-807D-C2D19A5CB159}" srcId="{C8A61E2D-7648-4AF1-A20F-3FA8D50F9719}" destId="{D972A2FC-461C-4670-8E36-171059E7D455}" srcOrd="2" destOrd="0" parTransId="{944185E7-B6BF-44C4-9C45-43B1FD41696A}" sibTransId="{83786339-1C5B-479C-A33D-C8DECC59E8D7}"/>
    <dgm:cxn modelId="{4B7859A3-1C98-42D3-9226-10618B797AC1}" type="presOf" srcId="{8A14ABB2-8FBB-483E-9050-C759A1B5AD65}" destId="{DB8DE565-36E2-49B7-976A-21C09B798C49}" srcOrd="0" destOrd="0" presId="urn:microsoft.com/office/officeart/2005/8/layout/list1"/>
    <dgm:cxn modelId="{A6E4FEA4-B9F1-4B98-A957-2F4DED3A0529}" srcId="{8A14ABB2-8FBB-483E-9050-C759A1B5AD65}" destId="{47D59F69-A1B8-4BF3-B57B-6977D9DBA703}" srcOrd="1" destOrd="0" parTransId="{0D86D87E-ECAF-430C-A415-086D790A48F2}" sibTransId="{5CA8DD2F-2514-4F5B-8317-5B84433FF1E9}"/>
    <dgm:cxn modelId="{6870DDB5-C7CE-4152-B8FB-20B83C143112}" type="presOf" srcId="{CA4AAA92-3C45-4535-99B1-E683DD2B9566}" destId="{5D5A2680-F2D1-4C2C-979B-CB96BB67A19A}" srcOrd="0" destOrd="1" presId="urn:microsoft.com/office/officeart/2005/8/layout/list1"/>
    <dgm:cxn modelId="{96B2D7B8-2CCB-473A-9053-F96C1B8EFA7C}" type="presOf" srcId="{D24A8070-4645-47AD-A23B-C5AD8B6D526E}" destId="{F2E3199C-B018-44B0-874B-F10FB109ADD4}" srcOrd="0" destOrd="0" presId="urn:microsoft.com/office/officeart/2005/8/layout/list1"/>
    <dgm:cxn modelId="{15ACDEBD-2F09-42AB-ACED-A984FD6EC36F}" type="presOf" srcId="{D972A2FC-461C-4670-8E36-171059E7D455}" destId="{F210952D-0126-4BC8-A079-08C64BF8653E}" srcOrd="0" destOrd="0" presId="urn:microsoft.com/office/officeart/2005/8/layout/list1"/>
    <dgm:cxn modelId="{457776D3-BC41-435F-A5E6-F1454CB6D23B}" srcId="{D972A2FC-461C-4670-8E36-171059E7D455}" destId="{28830CC4-85C2-4905-9BD9-A4B756BB9855}" srcOrd="0" destOrd="0" parTransId="{59D0622D-0352-4D6E-85AE-83666F7D4DE0}" sibTransId="{50D74C85-C2F5-4015-98FF-6056FB395645}"/>
    <dgm:cxn modelId="{5E221CD5-08E1-4AE5-80B2-3FE4A0DFD17A}" type="presOf" srcId="{BAA22D5B-E263-44A7-B63E-DD3B633B64BE}" destId="{AC05D6F9-0D31-4E63-AA21-E930E8B6D32B}" srcOrd="0" destOrd="1" presId="urn:microsoft.com/office/officeart/2005/8/layout/list1"/>
    <dgm:cxn modelId="{AE830AF1-7C2D-4648-AE8A-76A397983E33}" type="presOf" srcId="{03B8FF4D-775B-49AC-8A80-8041CD636319}" destId="{31AFE579-29D9-4567-A445-BACB5D77758B}" srcOrd="0" destOrd="0" presId="urn:microsoft.com/office/officeart/2005/8/layout/list1"/>
    <dgm:cxn modelId="{A8332AF5-E883-4F8E-A7FF-165F6632BE6F}" srcId="{8A14ABB2-8FBB-483E-9050-C759A1B5AD65}" destId="{D24A8070-4645-47AD-A23B-C5AD8B6D526E}" srcOrd="0" destOrd="0" parTransId="{F0BEE8DC-263F-48C1-9E55-8403CEE3B5B5}" sibTransId="{D115574F-CF33-450D-B9C3-984666A118CD}"/>
    <dgm:cxn modelId="{C52511F7-CFF4-4995-BEBF-E6BAE39743D6}" srcId="{C8A61E2D-7648-4AF1-A20F-3FA8D50F9719}" destId="{03B8FF4D-775B-49AC-8A80-8041CD636319}" srcOrd="1" destOrd="0" parTransId="{6625CB4F-4398-44EC-932D-D7D77B4406A5}" sibTransId="{AA0A482A-9827-478A-B773-63D96866C695}"/>
    <dgm:cxn modelId="{FAB993B6-870A-44DA-ADEB-1C6493D21655}" type="presParOf" srcId="{6D24A631-56DD-4B1B-83CB-D24741495E18}" destId="{5AE0A6F0-8527-4D57-AA5A-B5E63C31D954}" srcOrd="0" destOrd="0" presId="urn:microsoft.com/office/officeart/2005/8/layout/list1"/>
    <dgm:cxn modelId="{5837400D-CBE5-47E9-9820-B865BB8CFA59}" type="presParOf" srcId="{5AE0A6F0-8527-4D57-AA5A-B5E63C31D954}" destId="{DB8DE565-36E2-49B7-976A-21C09B798C49}" srcOrd="0" destOrd="0" presId="urn:microsoft.com/office/officeart/2005/8/layout/list1"/>
    <dgm:cxn modelId="{3AB19570-B09F-46F6-BD4F-F7523FEF191F}" type="presParOf" srcId="{5AE0A6F0-8527-4D57-AA5A-B5E63C31D954}" destId="{C8437CF3-E31E-49AA-B5CB-03C6EC39AAE5}" srcOrd="1" destOrd="0" presId="urn:microsoft.com/office/officeart/2005/8/layout/list1"/>
    <dgm:cxn modelId="{A9EF55D7-4083-461E-BAE7-6950809C8FE8}" type="presParOf" srcId="{6D24A631-56DD-4B1B-83CB-D24741495E18}" destId="{63179DC3-805D-4851-9728-DBB606F89BDE}" srcOrd="1" destOrd="0" presId="urn:microsoft.com/office/officeart/2005/8/layout/list1"/>
    <dgm:cxn modelId="{CFF6D2B2-6174-4FDA-B081-15751F801E33}" type="presParOf" srcId="{6D24A631-56DD-4B1B-83CB-D24741495E18}" destId="{F2E3199C-B018-44B0-874B-F10FB109ADD4}" srcOrd="2" destOrd="0" presId="urn:microsoft.com/office/officeart/2005/8/layout/list1"/>
    <dgm:cxn modelId="{8F44722D-BEE9-4065-A5F1-4DDEB93205C1}" type="presParOf" srcId="{6D24A631-56DD-4B1B-83CB-D24741495E18}" destId="{A4BB2E63-2349-4D8F-A386-76E4A8F8A0CF}" srcOrd="3" destOrd="0" presId="urn:microsoft.com/office/officeart/2005/8/layout/list1"/>
    <dgm:cxn modelId="{4F56E9E2-B6BC-40DB-991F-0C7BFB5C405D}" type="presParOf" srcId="{6D24A631-56DD-4B1B-83CB-D24741495E18}" destId="{63713552-B164-41DF-9694-48F7C7BF5E8E}" srcOrd="4" destOrd="0" presId="urn:microsoft.com/office/officeart/2005/8/layout/list1"/>
    <dgm:cxn modelId="{B64223B7-ED49-4294-A41B-73B1ACBCFABC}" type="presParOf" srcId="{63713552-B164-41DF-9694-48F7C7BF5E8E}" destId="{31AFE579-29D9-4567-A445-BACB5D77758B}" srcOrd="0" destOrd="0" presId="urn:microsoft.com/office/officeart/2005/8/layout/list1"/>
    <dgm:cxn modelId="{7D279F48-8DB1-4BD5-911A-64F91EF93205}" type="presParOf" srcId="{63713552-B164-41DF-9694-48F7C7BF5E8E}" destId="{A3C17E1D-4C7D-43DC-B5D2-151CE3671D15}" srcOrd="1" destOrd="0" presId="urn:microsoft.com/office/officeart/2005/8/layout/list1"/>
    <dgm:cxn modelId="{0C6ECD75-08BC-4C05-8867-0835EEB27EE3}" type="presParOf" srcId="{6D24A631-56DD-4B1B-83CB-D24741495E18}" destId="{5FC6CE29-7A59-411C-BD0F-775E17B4FA8E}" srcOrd="5" destOrd="0" presId="urn:microsoft.com/office/officeart/2005/8/layout/list1"/>
    <dgm:cxn modelId="{BE3D1D92-9DCA-46A1-9CCC-0CE58C91BFD6}" type="presParOf" srcId="{6D24A631-56DD-4B1B-83CB-D24741495E18}" destId="{AC05D6F9-0D31-4E63-AA21-E930E8B6D32B}" srcOrd="6" destOrd="0" presId="urn:microsoft.com/office/officeart/2005/8/layout/list1"/>
    <dgm:cxn modelId="{284D9CD7-60D2-4D4B-84FF-D8106B7BE9EF}" type="presParOf" srcId="{6D24A631-56DD-4B1B-83CB-D24741495E18}" destId="{D4CA14CA-A61A-43D6-BE7D-84704E9F6ADA}" srcOrd="7" destOrd="0" presId="urn:microsoft.com/office/officeart/2005/8/layout/list1"/>
    <dgm:cxn modelId="{C3637B2B-F72D-4750-929B-05D7D383D66C}" type="presParOf" srcId="{6D24A631-56DD-4B1B-83CB-D24741495E18}" destId="{6ED14136-7E06-4929-87A0-7797A3BC5D2A}" srcOrd="8" destOrd="0" presId="urn:microsoft.com/office/officeart/2005/8/layout/list1"/>
    <dgm:cxn modelId="{E7460A04-D715-4641-A00B-2129BBCB32DC}" type="presParOf" srcId="{6ED14136-7E06-4929-87A0-7797A3BC5D2A}" destId="{F210952D-0126-4BC8-A079-08C64BF8653E}" srcOrd="0" destOrd="0" presId="urn:microsoft.com/office/officeart/2005/8/layout/list1"/>
    <dgm:cxn modelId="{FE1D702D-492C-4FCA-AA5D-786929FEE382}" type="presParOf" srcId="{6ED14136-7E06-4929-87A0-7797A3BC5D2A}" destId="{376A4E99-5475-42CE-A836-3C260F74B8E0}" srcOrd="1" destOrd="0" presId="urn:microsoft.com/office/officeart/2005/8/layout/list1"/>
    <dgm:cxn modelId="{5F768FC0-AFAC-4E0F-AC76-DF834E581BF9}" type="presParOf" srcId="{6D24A631-56DD-4B1B-83CB-D24741495E18}" destId="{CB6E8880-89B3-45D8-A0D8-6F899C52EA87}" srcOrd="9" destOrd="0" presId="urn:microsoft.com/office/officeart/2005/8/layout/list1"/>
    <dgm:cxn modelId="{5F38C6E7-CE53-46F1-B295-66DB54119D19}" type="presParOf" srcId="{6D24A631-56DD-4B1B-83CB-D24741495E18}" destId="{5D5A2680-F2D1-4C2C-979B-CB96BB67A19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D7D072-41DD-4EC3-A978-16B2663BBA79}" type="doc">
      <dgm:prSet loTypeId="urn:microsoft.com/office/officeart/2005/8/layout/hierarchy4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741B3231-3D65-4F8B-9B06-48828FF38336}">
      <dgm:prSet/>
      <dgm:spPr/>
      <dgm:t>
        <a:bodyPr/>
        <a:lstStyle/>
        <a:p>
          <a:r>
            <a:rPr lang="fr-FR" dirty="0"/>
            <a:t>Propriété industrielle</a:t>
          </a:r>
        </a:p>
      </dgm:t>
    </dgm:pt>
    <dgm:pt modelId="{FECC5BF9-F5C0-475E-B614-5AC0987F6CBB}" type="parTrans" cxnId="{86736DBB-FE1B-45C6-8ABC-938F1444EDD6}">
      <dgm:prSet/>
      <dgm:spPr/>
      <dgm:t>
        <a:bodyPr/>
        <a:lstStyle/>
        <a:p>
          <a:endParaRPr lang="fr-FR"/>
        </a:p>
      </dgm:t>
    </dgm:pt>
    <dgm:pt modelId="{BEB38D8B-8FD1-48FD-BB83-C51021EAAA3B}" type="sibTrans" cxnId="{86736DBB-FE1B-45C6-8ABC-938F1444EDD6}">
      <dgm:prSet/>
      <dgm:spPr/>
      <dgm:t>
        <a:bodyPr/>
        <a:lstStyle/>
        <a:p>
          <a:endParaRPr lang="fr-FR"/>
        </a:p>
      </dgm:t>
    </dgm:pt>
    <dgm:pt modelId="{86651166-A8A8-4466-B799-9BF32249DF71}">
      <dgm:prSet custT="1"/>
      <dgm:spPr/>
      <dgm:t>
        <a:bodyPr/>
        <a:lstStyle/>
        <a:p>
          <a:r>
            <a:rPr lang="fr-FR" sz="1800" dirty="0"/>
            <a:t>Créations techniques</a:t>
          </a:r>
        </a:p>
      </dgm:t>
    </dgm:pt>
    <dgm:pt modelId="{08D8678B-D433-4385-881B-E86A9126C395}" type="parTrans" cxnId="{A8E9FD6A-8D0A-45EE-805A-E5972F3CD532}">
      <dgm:prSet/>
      <dgm:spPr/>
      <dgm:t>
        <a:bodyPr/>
        <a:lstStyle/>
        <a:p>
          <a:endParaRPr lang="fr-FR"/>
        </a:p>
      </dgm:t>
    </dgm:pt>
    <dgm:pt modelId="{1910F546-AAAA-46F8-A4CB-5EE790C8D236}" type="sibTrans" cxnId="{A8E9FD6A-8D0A-45EE-805A-E5972F3CD532}">
      <dgm:prSet/>
      <dgm:spPr/>
      <dgm:t>
        <a:bodyPr/>
        <a:lstStyle/>
        <a:p>
          <a:endParaRPr lang="fr-FR"/>
        </a:p>
      </dgm:t>
    </dgm:pt>
    <dgm:pt modelId="{43F15B61-11A6-47DD-B454-676A9BBA373C}">
      <dgm:prSet custT="1"/>
      <dgm:spPr>
        <a:ln w="38100">
          <a:solidFill>
            <a:schemeClr val="accent2"/>
          </a:solidFill>
        </a:ln>
      </dgm:spPr>
      <dgm:t>
        <a:bodyPr/>
        <a:lstStyle/>
        <a:p>
          <a:r>
            <a:rPr lang="fr-FR" sz="1400" dirty="0"/>
            <a:t>Brevet d’invention</a:t>
          </a:r>
        </a:p>
      </dgm:t>
    </dgm:pt>
    <dgm:pt modelId="{9E7CEEA9-3FC8-43F4-9A71-2BDF963B0BB5}" type="parTrans" cxnId="{6129BCC9-D296-4B0C-8A66-D9C60D39CFAB}">
      <dgm:prSet/>
      <dgm:spPr/>
      <dgm:t>
        <a:bodyPr/>
        <a:lstStyle/>
        <a:p>
          <a:endParaRPr lang="fr-FR"/>
        </a:p>
      </dgm:t>
    </dgm:pt>
    <dgm:pt modelId="{3E5BCD25-54C2-477B-9DB2-750400FA5EC6}" type="sibTrans" cxnId="{6129BCC9-D296-4B0C-8A66-D9C60D39CFAB}">
      <dgm:prSet/>
      <dgm:spPr/>
      <dgm:t>
        <a:bodyPr/>
        <a:lstStyle/>
        <a:p>
          <a:endParaRPr lang="fr-FR"/>
        </a:p>
      </dgm:t>
    </dgm:pt>
    <dgm:pt modelId="{F8022126-D8F0-42F9-8D8A-FF880126E8B3}">
      <dgm:prSet custT="1"/>
      <dgm:spPr/>
      <dgm:t>
        <a:bodyPr/>
        <a:lstStyle/>
        <a:p>
          <a:r>
            <a:rPr lang="fr-FR" sz="1400" dirty="0"/>
            <a:t>Certificat </a:t>
          </a:r>
          <a:r>
            <a:rPr lang="fr-FR" sz="1400" dirty="0" err="1"/>
            <a:t>complé-mentaire</a:t>
          </a:r>
          <a:r>
            <a:rPr lang="fr-FR" sz="1400" dirty="0"/>
            <a:t> de protection</a:t>
          </a:r>
        </a:p>
      </dgm:t>
    </dgm:pt>
    <dgm:pt modelId="{1167E3E8-FB95-46A4-9017-29630EE4AFA8}" type="parTrans" cxnId="{B9024106-94BD-42D1-B223-344A4B9CCFE7}">
      <dgm:prSet/>
      <dgm:spPr/>
      <dgm:t>
        <a:bodyPr/>
        <a:lstStyle/>
        <a:p>
          <a:endParaRPr lang="fr-FR"/>
        </a:p>
      </dgm:t>
    </dgm:pt>
    <dgm:pt modelId="{CB2320C4-F327-4B9E-A671-14F978530B96}" type="sibTrans" cxnId="{B9024106-94BD-42D1-B223-344A4B9CCFE7}">
      <dgm:prSet/>
      <dgm:spPr/>
      <dgm:t>
        <a:bodyPr/>
        <a:lstStyle/>
        <a:p>
          <a:endParaRPr lang="fr-FR"/>
        </a:p>
      </dgm:t>
    </dgm:pt>
    <dgm:pt modelId="{81D74E01-C8CC-4D73-99DA-1A557A10AEA1}">
      <dgm:prSet custT="1"/>
      <dgm:spPr/>
      <dgm:t>
        <a:bodyPr/>
        <a:lstStyle/>
        <a:p>
          <a:r>
            <a:rPr lang="fr-FR" sz="1400" dirty="0"/>
            <a:t>Certificat d’utilité</a:t>
          </a:r>
        </a:p>
      </dgm:t>
    </dgm:pt>
    <dgm:pt modelId="{5FD29A44-FAFB-4570-A53A-93405B55073C}" type="parTrans" cxnId="{5F09F64A-E29B-4F39-81F8-2CB505AD3E87}">
      <dgm:prSet/>
      <dgm:spPr/>
      <dgm:t>
        <a:bodyPr/>
        <a:lstStyle/>
        <a:p>
          <a:endParaRPr lang="fr-FR"/>
        </a:p>
      </dgm:t>
    </dgm:pt>
    <dgm:pt modelId="{BB2FCEF0-B573-40CA-ADE8-B16116ACAD69}" type="sibTrans" cxnId="{5F09F64A-E29B-4F39-81F8-2CB505AD3E87}">
      <dgm:prSet/>
      <dgm:spPr/>
      <dgm:t>
        <a:bodyPr/>
        <a:lstStyle/>
        <a:p>
          <a:endParaRPr lang="fr-FR"/>
        </a:p>
      </dgm:t>
    </dgm:pt>
    <dgm:pt modelId="{5F372608-57DC-4A07-B6AD-2F272D5986ED}">
      <dgm:prSet custT="1"/>
      <dgm:spPr/>
      <dgm:t>
        <a:bodyPr/>
        <a:lstStyle/>
        <a:p>
          <a:r>
            <a:rPr lang="fr-FR" sz="1050" dirty="0"/>
            <a:t>Créations esthétiques</a:t>
          </a:r>
        </a:p>
      </dgm:t>
    </dgm:pt>
    <dgm:pt modelId="{A9557647-BAD3-45AA-A11E-406DA927DD4E}" type="parTrans" cxnId="{10A831AD-F188-444A-A986-E8923A729DD3}">
      <dgm:prSet/>
      <dgm:spPr/>
      <dgm:t>
        <a:bodyPr/>
        <a:lstStyle/>
        <a:p>
          <a:endParaRPr lang="fr-FR"/>
        </a:p>
      </dgm:t>
    </dgm:pt>
    <dgm:pt modelId="{9315FECE-86DE-4F4E-91AE-8597EBDF2464}" type="sibTrans" cxnId="{10A831AD-F188-444A-A986-E8923A729DD3}">
      <dgm:prSet/>
      <dgm:spPr/>
      <dgm:t>
        <a:bodyPr/>
        <a:lstStyle/>
        <a:p>
          <a:endParaRPr lang="fr-FR"/>
        </a:p>
      </dgm:t>
    </dgm:pt>
    <dgm:pt modelId="{A77776AC-0F40-458F-8712-48151F5A8A6B}">
      <dgm:prSet custT="1"/>
      <dgm:spPr/>
      <dgm:t>
        <a:bodyPr/>
        <a:lstStyle/>
        <a:p>
          <a:r>
            <a:rPr lang="fr-FR" sz="1800" dirty="0"/>
            <a:t>Signes distinctifs</a:t>
          </a:r>
        </a:p>
      </dgm:t>
    </dgm:pt>
    <dgm:pt modelId="{A9734482-4505-4F53-AA75-F37729551BFC}" type="parTrans" cxnId="{5A3AF3F2-E323-4296-BA7C-5A8C1F0D0913}">
      <dgm:prSet/>
      <dgm:spPr/>
      <dgm:t>
        <a:bodyPr/>
        <a:lstStyle/>
        <a:p>
          <a:endParaRPr lang="fr-FR"/>
        </a:p>
      </dgm:t>
    </dgm:pt>
    <dgm:pt modelId="{E02C5F14-A1CE-4703-8862-B96837968963}" type="sibTrans" cxnId="{5A3AF3F2-E323-4296-BA7C-5A8C1F0D0913}">
      <dgm:prSet/>
      <dgm:spPr/>
      <dgm:t>
        <a:bodyPr/>
        <a:lstStyle/>
        <a:p>
          <a:endParaRPr lang="fr-FR"/>
        </a:p>
      </dgm:t>
    </dgm:pt>
    <dgm:pt modelId="{AEBD5C05-379F-4FFD-882F-A415F9C2C865}">
      <dgm:prSet custT="1"/>
      <dgm:spPr/>
      <dgm:t>
        <a:bodyPr/>
        <a:lstStyle/>
        <a:p>
          <a:r>
            <a:rPr lang="fr-FR" sz="1400"/>
            <a:t>Marques</a:t>
          </a:r>
          <a:endParaRPr lang="fr-FR" sz="1400" dirty="0"/>
        </a:p>
      </dgm:t>
    </dgm:pt>
    <dgm:pt modelId="{BEDF8FBD-A002-4F84-8C6F-D401042B6A29}" type="parTrans" cxnId="{514B102C-09A8-4489-AB88-5B319CC7D12C}">
      <dgm:prSet/>
      <dgm:spPr/>
      <dgm:t>
        <a:bodyPr/>
        <a:lstStyle/>
        <a:p>
          <a:endParaRPr lang="fr-FR"/>
        </a:p>
      </dgm:t>
    </dgm:pt>
    <dgm:pt modelId="{F4578CD4-C018-4159-9F56-016F1A9FE217}" type="sibTrans" cxnId="{514B102C-09A8-4489-AB88-5B319CC7D12C}">
      <dgm:prSet/>
      <dgm:spPr/>
      <dgm:t>
        <a:bodyPr/>
        <a:lstStyle/>
        <a:p>
          <a:endParaRPr lang="fr-FR"/>
        </a:p>
      </dgm:t>
    </dgm:pt>
    <dgm:pt modelId="{C634C72F-7605-43F5-8CCC-9594E7B18F9D}">
      <dgm:prSet custT="1"/>
      <dgm:spPr/>
      <dgm:t>
        <a:bodyPr/>
        <a:lstStyle/>
        <a:p>
          <a:r>
            <a:rPr lang="fr-FR" sz="1400" dirty="0"/>
            <a:t>Indications </a:t>
          </a:r>
          <a:r>
            <a:rPr lang="fr-FR" sz="1400" dirty="0" err="1"/>
            <a:t>géographi-ques</a:t>
          </a:r>
          <a:endParaRPr lang="fr-FR" sz="1400" dirty="0"/>
        </a:p>
      </dgm:t>
    </dgm:pt>
    <dgm:pt modelId="{AD75B60B-820B-43A8-8314-11D1E1AAFC58}" type="parTrans" cxnId="{00A24B2B-6C12-4528-AD45-22730DC0C471}">
      <dgm:prSet/>
      <dgm:spPr/>
      <dgm:t>
        <a:bodyPr/>
        <a:lstStyle/>
        <a:p>
          <a:endParaRPr lang="fr-FR"/>
        </a:p>
      </dgm:t>
    </dgm:pt>
    <dgm:pt modelId="{17365018-BD73-45E3-8931-A779CBA63063}" type="sibTrans" cxnId="{00A24B2B-6C12-4528-AD45-22730DC0C471}">
      <dgm:prSet/>
      <dgm:spPr/>
      <dgm:t>
        <a:bodyPr/>
        <a:lstStyle/>
        <a:p>
          <a:endParaRPr lang="fr-FR"/>
        </a:p>
      </dgm:t>
    </dgm:pt>
    <dgm:pt modelId="{25538F00-CC35-44F5-A7A6-508B684DB4CC}">
      <dgm:prSet custT="1"/>
      <dgm:spPr/>
      <dgm:t>
        <a:bodyPr/>
        <a:lstStyle/>
        <a:p>
          <a:r>
            <a:rPr lang="fr-FR" sz="1400" dirty="0" err="1"/>
            <a:t>Dénomina-tion</a:t>
          </a:r>
          <a:r>
            <a:rPr lang="fr-FR" sz="1400" dirty="0"/>
            <a:t> sociale</a:t>
          </a:r>
        </a:p>
      </dgm:t>
    </dgm:pt>
    <dgm:pt modelId="{8E79C308-A484-48B5-9508-1381E637E60A}" type="parTrans" cxnId="{73240CA4-FB94-4DB0-991C-97601F37988D}">
      <dgm:prSet/>
      <dgm:spPr/>
      <dgm:t>
        <a:bodyPr/>
        <a:lstStyle/>
        <a:p>
          <a:endParaRPr lang="fr-FR"/>
        </a:p>
      </dgm:t>
    </dgm:pt>
    <dgm:pt modelId="{B0CCD4C1-D47E-4553-B34D-E01EE7145541}" type="sibTrans" cxnId="{73240CA4-FB94-4DB0-991C-97601F37988D}">
      <dgm:prSet/>
      <dgm:spPr/>
      <dgm:t>
        <a:bodyPr/>
        <a:lstStyle/>
        <a:p>
          <a:endParaRPr lang="fr-FR"/>
        </a:p>
      </dgm:t>
    </dgm:pt>
    <dgm:pt modelId="{66CE5536-ED88-4179-85D5-071CA6A5E49D}">
      <dgm:prSet custT="1"/>
      <dgm:spPr/>
      <dgm:t>
        <a:bodyPr/>
        <a:lstStyle/>
        <a:p>
          <a:r>
            <a:rPr lang="fr-FR" sz="1400" dirty="0"/>
            <a:t>Dessins et Modèles</a:t>
          </a:r>
        </a:p>
      </dgm:t>
    </dgm:pt>
    <dgm:pt modelId="{70078AE3-4BBC-4CA5-A44D-F9CAE788BF9C}" type="parTrans" cxnId="{C35E5953-4E6B-4370-8500-823CB8AAF33C}">
      <dgm:prSet/>
      <dgm:spPr/>
      <dgm:t>
        <a:bodyPr/>
        <a:lstStyle/>
        <a:p>
          <a:endParaRPr lang="fr-FR"/>
        </a:p>
      </dgm:t>
    </dgm:pt>
    <dgm:pt modelId="{7FFEC1EB-9CA6-4AFC-B51E-E37667B7963B}" type="sibTrans" cxnId="{C35E5953-4E6B-4370-8500-823CB8AAF33C}">
      <dgm:prSet/>
      <dgm:spPr/>
      <dgm:t>
        <a:bodyPr/>
        <a:lstStyle/>
        <a:p>
          <a:endParaRPr lang="fr-FR"/>
        </a:p>
      </dgm:t>
    </dgm:pt>
    <dgm:pt modelId="{F7EB55FF-D93C-41A2-864A-FDB9138C8FA8}">
      <dgm:prSet phldrT="[Texte]"/>
      <dgm:spPr/>
      <dgm:t>
        <a:bodyPr/>
        <a:lstStyle/>
        <a:p>
          <a:r>
            <a:rPr lang="fr-FR" dirty="0"/>
            <a:t>Droits d’auteur</a:t>
          </a:r>
        </a:p>
      </dgm:t>
    </dgm:pt>
    <dgm:pt modelId="{586F86AA-BDF6-4F88-AE56-56F49B9F57F9}" type="parTrans" cxnId="{1990CB8B-EDF1-4106-BA9F-D671EE76BA88}">
      <dgm:prSet/>
      <dgm:spPr/>
      <dgm:t>
        <a:bodyPr/>
        <a:lstStyle/>
        <a:p>
          <a:endParaRPr lang="fr-FR"/>
        </a:p>
      </dgm:t>
    </dgm:pt>
    <dgm:pt modelId="{C2F4C247-429A-4BBF-9360-13E042EF3732}" type="sibTrans" cxnId="{1990CB8B-EDF1-4106-BA9F-D671EE76BA88}">
      <dgm:prSet/>
      <dgm:spPr/>
      <dgm:t>
        <a:bodyPr/>
        <a:lstStyle/>
        <a:p>
          <a:endParaRPr lang="fr-FR"/>
        </a:p>
      </dgm:t>
    </dgm:pt>
    <dgm:pt modelId="{B127267E-C59E-4D7B-870E-FF8591CF4998}">
      <dgm:prSet/>
      <dgm:spPr/>
      <dgm:t>
        <a:bodyPr/>
        <a:lstStyle/>
        <a:p>
          <a:r>
            <a:rPr lang="fr-FR" dirty="0"/>
            <a:t>Création littéraire et artistique</a:t>
          </a:r>
        </a:p>
      </dgm:t>
    </dgm:pt>
    <dgm:pt modelId="{5C5F455E-4EC7-4653-9B3E-2CBF582EE76E}" type="parTrans" cxnId="{074B37A6-3382-47A6-A0D1-88ED94E8F82D}">
      <dgm:prSet/>
      <dgm:spPr/>
      <dgm:t>
        <a:bodyPr/>
        <a:lstStyle/>
        <a:p>
          <a:endParaRPr lang="fr-FR"/>
        </a:p>
      </dgm:t>
    </dgm:pt>
    <dgm:pt modelId="{87D9D8A2-E289-4D26-8632-60D74C73D0D2}" type="sibTrans" cxnId="{074B37A6-3382-47A6-A0D1-88ED94E8F82D}">
      <dgm:prSet/>
      <dgm:spPr/>
      <dgm:t>
        <a:bodyPr/>
        <a:lstStyle/>
        <a:p>
          <a:endParaRPr lang="fr-FR"/>
        </a:p>
      </dgm:t>
    </dgm:pt>
    <dgm:pt modelId="{AEB69FB7-E956-4132-8941-7A5ED63510B2}">
      <dgm:prSet/>
      <dgm:spPr/>
      <dgm:t>
        <a:bodyPr/>
        <a:lstStyle/>
        <a:p>
          <a:r>
            <a:rPr lang="fr-FR" dirty="0"/>
            <a:t>Droit des logiciels</a:t>
          </a:r>
        </a:p>
      </dgm:t>
    </dgm:pt>
    <dgm:pt modelId="{92105C87-7484-44F3-8EDA-66B249C4D93A}" type="parTrans" cxnId="{BE133A85-4FC3-4FE5-BFE7-290DD3DCC40C}">
      <dgm:prSet/>
      <dgm:spPr/>
      <dgm:t>
        <a:bodyPr/>
        <a:lstStyle/>
        <a:p>
          <a:endParaRPr lang="fr-FR"/>
        </a:p>
      </dgm:t>
    </dgm:pt>
    <dgm:pt modelId="{5F6746D9-4210-4D97-9F8E-387312CC8B7E}" type="sibTrans" cxnId="{BE133A85-4FC3-4FE5-BFE7-290DD3DCC40C}">
      <dgm:prSet/>
      <dgm:spPr/>
      <dgm:t>
        <a:bodyPr/>
        <a:lstStyle/>
        <a:p>
          <a:endParaRPr lang="fr-FR"/>
        </a:p>
      </dgm:t>
    </dgm:pt>
    <dgm:pt modelId="{E261A00B-79A8-4E67-9594-F02935B60C4C}">
      <dgm:prSet/>
      <dgm:spPr/>
      <dgm:t>
        <a:bodyPr/>
        <a:lstStyle/>
        <a:p>
          <a:r>
            <a:rPr lang="fr-FR" dirty="0"/>
            <a:t>Droit des bases de données</a:t>
          </a:r>
        </a:p>
      </dgm:t>
    </dgm:pt>
    <dgm:pt modelId="{299D7E51-2A4A-421E-9834-A423220AFA93}" type="parTrans" cxnId="{11361095-0E84-4983-BF0E-5040E6F3D192}">
      <dgm:prSet/>
      <dgm:spPr/>
      <dgm:t>
        <a:bodyPr/>
        <a:lstStyle/>
        <a:p>
          <a:endParaRPr lang="fr-FR"/>
        </a:p>
      </dgm:t>
    </dgm:pt>
    <dgm:pt modelId="{08778274-B954-4BE4-AAC4-464C3CD3F494}" type="sibTrans" cxnId="{11361095-0E84-4983-BF0E-5040E6F3D192}">
      <dgm:prSet/>
      <dgm:spPr/>
      <dgm:t>
        <a:bodyPr/>
        <a:lstStyle/>
        <a:p>
          <a:endParaRPr lang="fr-FR"/>
        </a:p>
      </dgm:t>
    </dgm:pt>
    <dgm:pt modelId="{2ADFB4BE-5570-484A-AC75-72FED2C995CD}" type="pres">
      <dgm:prSet presAssocID="{00D7D072-41DD-4EC3-A978-16B2663BBA7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0B0B54-BC90-42EC-8C8C-D021D8BEBC33}" type="pres">
      <dgm:prSet presAssocID="{F7EB55FF-D93C-41A2-864A-FDB9138C8FA8}" presName="vertOne" presStyleCnt="0"/>
      <dgm:spPr/>
    </dgm:pt>
    <dgm:pt modelId="{C17C9C74-9F22-4A7C-9420-020994A240BE}" type="pres">
      <dgm:prSet presAssocID="{F7EB55FF-D93C-41A2-864A-FDB9138C8FA8}" presName="txOne" presStyleLbl="node0" presStyleIdx="0" presStyleCnt="2">
        <dgm:presLayoutVars>
          <dgm:chPref val="3"/>
        </dgm:presLayoutVars>
      </dgm:prSet>
      <dgm:spPr/>
    </dgm:pt>
    <dgm:pt modelId="{E0DAA23F-93ED-47FA-A986-7C248AC255AD}" type="pres">
      <dgm:prSet presAssocID="{F7EB55FF-D93C-41A2-864A-FDB9138C8FA8}" presName="parTransOne" presStyleCnt="0"/>
      <dgm:spPr/>
    </dgm:pt>
    <dgm:pt modelId="{9B72B706-39FC-47A7-A16A-64EC4B6001E9}" type="pres">
      <dgm:prSet presAssocID="{F7EB55FF-D93C-41A2-864A-FDB9138C8FA8}" presName="horzOne" presStyleCnt="0"/>
      <dgm:spPr/>
    </dgm:pt>
    <dgm:pt modelId="{9F028350-6795-4087-86B7-89828F498009}" type="pres">
      <dgm:prSet presAssocID="{B127267E-C59E-4D7B-870E-FF8591CF4998}" presName="vertTwo" presStyleCnt="0"/>
      <dgm:spPr/>
    </dgm:pt>
    <dgm:pt modelId="{C28E4F8C-A0FE-4935-9597-52589ED0E2FF}" type="pres">
      <dgm:prSet presAssocID="{B127267E-C59E-4D7B-870E-FF8591CF4998}" presName="txTwo" presStyleLbl="node2" presStyleIdx="0" presStyleCnt="6">
        <dgm:presLayoutVars>
          <dgm:chPref val="3"/>
        </dgm:presLayoutVars>
      </dgm:prSet>
      <dgm:spPr/>
    </dgm:pt>
    <dgm:pt modelId="{CA96EE1C-7AB9-434F-9D05-9D9F40F0F024}" type="pres">
      <dgm:prSet presAssocID="{B127267E-C59E-4D7B-870E-FF8591CF4998}" presName="horzTwo" presStyleCnt="0"/>
      <dgm:spPr/>
    </dgm:pt>
    <dgm:pt modelId="{C498E2D7-655B-4083-BC95-87EFA37B8F5F}" type="pres">
      <dgm:prSet presAssocID="{87D9D8A2-E289-4D26-8632-60D74C73D0D2}" presName="sibSpaceTwo" presStyleCnt="0"/>
      <dgm:spPr/>
    </dgm:pt>
    <dgm:pt modelId="{5AB7B498-6280-4897-801D-6E41000DF120}" type="pres">
      <dgm:prSet presAssocID="{AEB69FB7-E956-4132-8941-7A5ED63510B2}" presName="vertTwo" presStyleCnt="0"/>
      <dgm:spPr/>
    </dgm:pt>
    <dgm:pt modelId="{6744E6FE-90D5-4C85-9C3C-8DFBE4B07B75}" type="pres">
      <dgm:prSet presAssocID="{AEB69FB7-E956-4132-8941-7A5ED63510B2}" presName="txTwo" presStyleLbl="node2" presStyleIdx="1" presStyleCnt="6">
        <dgm:presLayoutVars>
          <dgm:chPref val="3"/>
        </dgm:presLayoutVars>
      </dgm:prSet>
      <dgm:spPr/>
    </dgm:pt>
    <dgm:pt modelId="{9A09FAC3-A2EC-46FE-9118-F7F1C6330D8D}" type="pres">
      <dgm:prSet presAssocID="{AEB69FB7-E956-4132-8941-7A5ED63510B2}" presName="horzTwo" presStyleCnt="0"/>
      <dgm:spPr/>
    </dgm:pt>
    <dgm:pt modelId="{027BB0FE-9F01-4385-9DA3-208B900C6DFA}" type="pres">
      <dgm:prSet presAssocID="{5F6746D9-4210-4D97-9F8E-387312CC8B7E}" presName="sibSpaceTwo" presStyleCnt="0"/>
      <dgm:spPr/>
    </dgm:pt>
    <dgm:pt modelId="{345EB75E-B419-489A-A7BB-C3A804DDD871}" type="pres">
      <dgm:prSet presAssocID="{E261A00B-79A8-4E67-9594-F02935B60C4C}" presName="vertTwo" presStyleCnt="0"/>
      <dgm:spPr/>
    </dgm:pt>
    <dgm:pt modelId="{DED826FE-A153-41D5-91C0-0C34BB8426FF}" type="pres">
      <dgm:prSet presAssocID="{E261A00B-79A8-4E67-9594-F02935B60C4C}" presName="txTwo" presStyleLbl="node2" presStyleIdx="2" presStyleCnt="6">
        <dgm:presLayoutVars>
          <dgm:chPref val="3"/>
        </dgm:presLayoutVars>
      </dgm:prSet>
      <dgm:spPr/>
    </dgm:pt>
    <dgm:pt modelId="{9D834CBD-6977-46FD-90B4-AAAEE7675B7C}" type="pres">
      <dgm:prSet presAssocID="{E261A00B-79A8-4E67-9594-F02935B60C4C}" presName="horzTwo" presStyleCnt="0"/>
      <dgm:spPr/>
    </dgm:pt>
    <dgm:pt modelId="{88C6192A-EA45-43B4-B4FB-A44472892373}" type="pres">
      <dgm:prSet presAssocID="{C2F4C247-429A-4BBF-9360-13E042EF3732}" presName="sibSpaceOne" presStyleCnt="0"/>
      <dgm:spPr/>
    </dgm:pt>
    <dgm:pt modelId="{F7DCE5DD-1DCB-4D01-B256-A054B319891D}" type="pres">
      <dgm:prSet presAssocID="{741B3231-3D65-4F8B-9B06-48828FF38336}" presName="vertOne" presStyleCnt="0"/>
      <dgm:spPr/>
    </dgm:pt>
    <dgm:pt modelId="{568425DB-386A-41B7-8C9D-708169B1254E}" type="pres">
      <dgm:prSet presAssocID="{741B3231-3D65-4F8B-9B06-48828FF38336}" presName="txOne" presStyleLbl="node0" presStyleIdx="1" presStyleCnt="2">
        <dgm:presLayoutVars>
          <dgm:chPref val="3"/>
        </dgm:presLayoutVars>
      </dgm:prSet>
      <dgm:spPr/>
    </dgm:pt>
    <dgm:pt modelId="{2007C5B8-C75F-4F3F-AC44-EA1D249F82CB}" type="pres">
      <dgm:prSet presAssocID="{741B3231-3D65-4F8B-9B06-48828FF38336}" presName="parTransOne" presStyleCnt="0"/>
      <dgm:spPr/>
    </dgm:pt>
    <dgm:pt modelId="{97941233-BBC9-4CE0-8982-255E6B39B8AB}" type="pres">
      <dgm:prSet presAssocID="{741B3231-3D65-4F8B-9B06-48828FF38336}" presName="horzOne" presStyleCnt="0"/>
      <dgm:spPr/>
    </dgm:pt>
    <dgm:pt modelId="{8E595BBC-2DBD-421F-8138-7CDB3AB27745}" type="pres">
      <dgm:prSet presAssocID="{86651166-A8A8-4466-B799-9BF32249DF71}" presName="vertTwo" presStyleCnt="0"/>
      <dgm:spPr/>
    </dgm:pt>
    <dgm:pt modelId="{38EC2745-6859-49E9-A832-1710B80D7B1C}" type="pres">
      <dgm:prSet presAssocID="{86651166-A8A8-4466-B799-9BF32249DF71}" presName="txTwo" presStyleLbl="node2" presStyleIdx="3" presStyleCnt="6">
        <dgm:presLayoutVars>
          <dgm:chPref val="3"/>
        </dgm:presLayoutVars>
      </dgm:prSet>
      <dgm:spPr/>
    </dgm:pt>
    <dgm:pt modelId="{188CF13E-9234-45C1-BF37-E9D7DEF444C9}" type="pres">
      <dgm:prSet presAssocID="{86651166-A8A8-4466-B799-9BF32249DF71}" presName="parTransTwo" presStyleCnt="0"/>
      <dgm:spPr/>
    </dgm:pt>
    <dgm:pt modelId="{6D951CD6-196E-4835-A4F6-D6C63538258E}" type="pres">
      <dgm:prSet presAssocID="{86651166-A8A8-4466-B799-9BF32249DF71}" presName="horzTwo" presStyleCnt="0"/>
      <dgm:spPr/>
    </dgm:pt>
    <dgm:pt modelId="{27E42336-5426-4AD6-A0A3-65E31F60EE67}" type="pres">
      <dgm:prSet presAssocID="{43F15B61-11A6-47DD-B454-676A9BBA373C}" presName="vertThree" presStyleCnt="0"/>
      <dgm:spPr/>
    </dgm:pt>
    <dgm:pt modelId="{F72D3B70-7C05-46CF-9687-9C0C6B7552F5}" type="pres">
      <dgm:prSet presAssocID="{43F15B61-11A6-47DD-B454-676A9BBA373C}" presName="txThree" presStyleLbl="node3" presStyleIdx="0" presStyleCnt="7">
        <dgm:presLayoutVars>
          <dgm:chPref val="3"/>
        </dgm:presLayoutVars>
      </dgm:prSet>
      <dgm:spPr/>
    </dgm:pt>
    <dgm:pt modelId="{5A360B8A-970A-4383-8131-9583E021CABF}" type="pres">
      <dgm:prSet presAssocID="{43F15B61-11A6-47DD-B454-676A9BBA373C}" presName="horzThree" presStyleCnt="0"/>
      <dgm:spPr/>
    </dgm:pt>
    <dgm:pt modelId="{D9EF2B4A-0098-4C3E-B36A-100632139BC5}" type="pres">
      <dgm:prSet presAssocID="{3E5BCD25-54C2-477B-9DB2-750400FA5EC6}" presName="sibSpaceThree" presStyleCnt="0"/>
      <dgm:spPr/>
    </dgm:pt>
    <dgm:pt modelId="{4EE55399-9A90-4F0E-83BE-0A79649B1B20}" type="pres">
      <dgm:prSet presAssocID="{F8022126-D8F0-42F9-8D8A-FF880126E8B3}" presName="vertThree" presStyleCnt="0"/>
      <dgm:spPr/>
    </dgm:pt>
    <dgm:pt modelId="{59D728F8-FA5E-430B-AB06-F7752ACD1EF7}" type="pres">
      <dgm:prSet presAssocID="{F8022126-D8F0-42F9-8D8A-FF880126E8B3}" presName="txThree" presStyleLbl="node3" presStyleIdx="1" presStyleCnt="7">
        <dgm:presLayoutVars>
          <dgm:chPref val="3"/>
        </dgm:presLayoutVars>
      </dgm:prSet>
      <dgm:spPr/>
    </dgm:pt>
    <dgm:pt modelId="{DBAE2DE6-2FDF-400B-9159-1720E54A8B05}" type="pres">
      <dgm:prSet presAssocID="{F8022126-D8F0-42F9-8D8A-FF880126E8B3}" presName="horzThree" presStyleCnt="0"/>
      <dgm:spPr/>
    </dgm:pt>
    <dgm:pt modelId="{E22550B7-5663-45C5-A2D9-A417D1D1CC6A}" type="pres">
      <dgm:prSet presAssocID="{CB2320C4-F327-4B9E-A671-14F978530B96}" presName="sibSpaceThree" presStyleCnt="0"/>
      <dgm:spPr/>
    </dgm:pt>
    <dgm:pt modelId="{D93F3899-FA53-47C4-903C-A59A88B58112}" type="pres">
      <dgm:prSet presAssocID="{81D74E01-C8CC-4D73-99DA-1A557A10AEA1}" presName="vertThree" presStyleCnt="0"/>
      <dgm:spPr/>
    </dgm:pt>
    <dgm:pt modelId="{32F20DE4-934A-475D-B9CD-5ECD2AD3132E}" type="pres">
      <dgm:prSet presAssocID="{81D74E01-C8CC-4D73-99DA-1A557A10AEA1}" presName="txThree" presStyleLbl="node3" presStyleIdx="2" presStyleCnt="7">
        <dgm:presLayoutVars>
          <dgm:chPref val="3"/>
        </dgm:presLayoutVars>
      </dgm:prSet>
      <dgm:spPr/>
    </dgm:pt>
    <dgm:pt modelId="{BFBEEC25-8622-4EB3-A18F-849AC430B7D7}" type="pres">
      <dgm:prSet presAssocID="{81D74E01-C8CC-4D73-99DA-1A557A10AEA1}" presName="horzThree" presStyleCnt="0"/>
      <dgm:spPr/>
    </dgm:pt>
    <dgm:pt modelId="{CA6E5D5F-098F-41FF-9324-FC2FF005E9B3}" type="pres">
      <dgm:prSet presAssocID="{1910F546-AAAA-46F8-A4CB-5EE790C8D236}" presName="sibSpaceTwo" presStyleCnt="0"/>
      <dgm:spPr/>
    </dgm:pt>
    <dgm:pt modelId="{67385A93-92B0-4952-B510-9BE6BA80EC70}" type="pres">
      <dgm:prSet presAssocID="{5F372608-57DC-4A07-B6AD-2F272D5986ED}" presName="vertTwo" presStyleCnt="0"/>
      <dgm:spPr/>
    </dgm:pt>
    <dgm:pt modelId="{7C31F596-D89A-43B4-BC26-D67D09AC5758}" type="pres">
      <dgm:prSet presAssocID="{5F372608-57DC-4A07-B6AD-2F272D5986ED}" presName="txTwo" presStyleLbl="node2" presStyleIdx="4" presStyleCnt="6">
        <dgm:presLayoutVars>
          <dgm:chPref val="3"/>
        </dgm:presLayoutVars>
      </dgm:prSet>
      <dgm:spPr/>
    </dgm:pt>
    <dgm:pt modelId="{D8A82A09-3710-4F45-B37B-80B8A5BF23E7}" type="pres">
      <dgm:prSet presAssocID="{5F372608-57DC-4A07-B6AD-2F272D5986ED}" presName="parTransTwo" presStyleCnt="0"/>
      <dgm:spPr/>
    </dgm:pt>
    <dgm:pt modelId="{86724625-9FD2-4D40-ACDE-01B20F25C7B3}" type="pres">
      <dgm:prSet presAssocID="{5F372608-57DC-4A07-B6AD-2F272D5986ED}" presName="horzTwo" presStyleCnt="0"/>
      <dgm:spPr/>
    </dgm:pt>
    <dgm:pt modelId="{95B01C09-F41A-4444-AFE7-D0C22C315C4B}" type="pres">
      <dgm:prSet presAssocID="{66CE5536-ED88-4179-85D5-071CA6A5E49D}" presName="vertThree" presStyleCnt="0"/>
      <dgm:spPr/>
    </dgm:pt>
    <dgm:pt modelId="{163711E5-5813-4C61-8CA8-319D450224C4}" type="pres">
      <dgm:prSet presAssocID="{66CE5536-ED88-4179-85D5-071CA6A5E49D}" presName="txThree" presStyleLbl="node3" presStyleIdx="3" presStyleCnt="7">
        <dgm:presLayoutVars>
          <dgm:chPref val="3"/>
        </dgm:presLayoutVars>
      </dgm:prSet>
      <dgm:spPr/>
    </dgm:pt>
    <dgm:pt modelId="{BC0CCCEB-0BBC-48EA-B2BC-3DD033ACE08B}" type="pres">
      <dgm:prSet presAssocID="{66CE5536-ED88-4179-85D5-071CA6A5E49D}" presName="horzThree" presStyleCnt="0"/>
      <dgm:spPr/>
    </dgm:pt>
    <dgm:pt modelId="{DF6C8D80-8046-47B5-9DC2-88F7DEA05833}" type="pres">
      <dgm:prSet presAssocID="{9315FECE-86DE-4F4E-91AE-8597EBDF2464}" presName="sibSpaceTwo" presStyleCnt="0"/>
      <dgm:spPr/>
    </dgm:pt>
    <dgm:pt modelId="{2BE8CD17-7F32-44DC-867C-D9FE0A84961B}" type="pres">
      <dgm:prSet presAssocID="{A77776AC-0F40-458F-8712-48151F5A8A6B}" presName="vertTwo" presStyleCnt="0"/>
      <dgm:spPr/>
    </dgm:pt>
    <dgm:pt modelId="{3F35F5FE-6EE7-4F37-8122-8A310C7EF3D7}" type="pres">
      <dgm:prSet presAssocID="{A77776AC-0F40-458F-8712-48151F5A8A6B}" presName="txTwo" presStyleLbl="node2" presStyleIdx="5" presStyleCnt="6">
        <dgm:presLayoutVars>
          <dgm:chPref val="3"/>
        </dgm:presLayoutVars>
      </dgm:prSet>
      <dgm:spPr/>
    </dgm:pt>
    <dgm:pt modelId="{CA0B554A-CF95-496D-82C2-9BA6813AA40B}" type="pres">
      <dgm:prSet presAssocID="{A77776AC-0F40-458F-8712-48151F5A8A6B}" presName="parTransTwo" presStyleCnt="0"/>
      <dgm:spPr/>
    </dgm:pt>
    <dgm:pt modelId="{E02350A1-1231-4BD1-B6C5-684C39EE9069}" type="pres">
      <dgm:prSet presAssocID="{A77776AC-0F40-458F-8712-48151F5A8A6B}" presName="horzTwo" presStyleCnt="0"/>
      <dgm:spPr/>
    </dgm:pt>
    <dgm:pt modelId="{DAC44E0C-9CF7-4E46-8360-9BA2279068BD}" type="pres">
      <dgm:prSet presAssocID="{AEBD5C05-379F-4FFD-882F-A415F9C2C865}" presName="vertThree" presStyleCnt="0"/>
      <dgm:spPr/>
    </dgm:pt>
    <dgm:pt modelId="{A0C2F0F4-B374-4313-B350-B92E06B16E51}" type="pres">
      <dgm:prSet presAssocID="{AEBD5C05-379F-4FFD-882F-A415F9C2C865}" presName="txThree" presStyleLbl="node3" presStyleIdx="4" presStyleCnt="7">
        <dgm:presLayoutVars>
          <dgm:chPref val="3"/>
        </dgm:presLayoutVars>
      </dgm:prSet>
      <dgm:spPr/>
    </dgm:pt>
    <dgm:pt modelId="{E2981EF5-5A6E-4099-9F1C-6E944C87294D}" type="pres">
      <dgm:prSet presAssocID="{AEBD5C05-379F-4FFD-882F-A415F9C2C865}" presName="horzThree" presStyleCnt="0"/>
      <dgm:spPr/>
    </dgm:pt>
    <dgm:pt modelId="{FCFAD547-DB1A-4D74-93AC-4F11149FA635}" type="pres">
      <dgm:prSet presAssocID="{F4578CD4-C018-4159-9F56-016F1A9FE217}" presName="sibSpaceThree" presStyleCnt="0"/>
      <dgm:spPr/>
    </dgm:pt>
    <dgm:pt modelId="{50AC661A-9F60-4714-B3E9-6E098275046C}" type="pres">
      <dgm:prSet presAssocID="{C634C72F-7605-43F5-8CCC-9594E7B18F9D}" presName="vertThree" presStyleCnt="0"/>
      <dgm:spPr/>
    </dgm:pt>
    <dgm:pt modelId="{3C1CC8D5-2D15-4A61-AF78-315E0D5121EC}" type="pres">
      <dgm:prSet presAssocID="{C634C72F-7605-43F5-8CCC-9594E7B18F9D}" presName="txThree" presStyleLbl="node3" presStyleIdx="5" presStyleCnt="7">
        <dgm:presLayoutVars>
          <dgm:chPref val="3"/>
        </dgm:presLayoutVars>
      </dgm:prSet>
      <dgm:spPr/>
    </dgm:pt>
    <dgm:pt modelId="{E84D2100-6EE7-4352-8EA3-74F9D2692FE6}" type="pres">
      <dgm:prSet presAssocID="{C634C72F-7605-43F5-8CCC-9594E7B18F9D}" presName="horzThree" presStyleCnt="0"/>
      <dgm:spPr/>
    </dgm:pt>
    <dgm:pt modelId="{AC382C3F-3858-42FB-881A-72F6CDD2ECB8}" type="pres">
      <dgm:prSet presAssocID="{17365018-BD73-45E3-8931-A779CBA63063}" presName="sibSpaceThree" presStyleCnt="0"/>
      <dgm:spPr/>
    </dgm:pt>
    <dgm:pt modelId="{2D15DE2A-60CE-4E39-9DAF-8FBE26842D70}" type="pres">
      <dgm:prSet presAssocID="{25538F00-CC35-44F5-A7A6-508B684DB4CC}" presName="vertThree" presStyleCnt="0"/>
      <dgm:spPr/>
    </dgm:pt>
    <dgm:pt modelId="{24F8C700-BE4A-4CBF-9702-87DA361EA5EF}" type="pres">
      <dgm:prSet presAssocID="{25538F00-CC35-44F5-A7A6-508B684DB4CC}" presName="txThree" presStyleLbl="node3" presStyleIdx="6" presStyleCnt="7">
        <dgm:presLayoutVars>
          <dgm:chPref val="3"/>
        </dgm:presLayoutVars>
      </dgm:prSet>
      <dgm:spPr/>
    </dgm:pt>
    <dgm:pt modelId="{78A410F4-16F8-46AF-A91B-F35A39C2A68D}" type="pres">
      <dgm:prSet presAssocID="{25538F00-CC35-44F5-A7A6-508B684DB4CC}" presName="horzThree" presStyleCnt="0"/>
      <dgm:spPr/>
    </dgm:pt>
  </dgm:ptLst>
  <dgm:cxnLst>
    <dgm:cxn modelId="{5250D103-B5BA-4202-BA40-E90C6401F8CA}" type="presOf" srcId="{00D7D072-41DD-4EC3-A978-16B2663BBA79}" destId="{2ADFB4BE-5570-484A-AC75-72FED2C995CD}" srcOrd="0" destOrd="0" presId="urn:microsoft.com/office/officeart/2005/8/layout/hierarchy4"/>
    <dgm:cxn modelId="{88DC5804-AF6C-4296-BEBC-DA6DDA3F3376}" type="presOf" srcId="{5F372608-57DC-4A07-B6AD-2F272D5986ED}" destId="{7C31F596-D89A-43B4-BC26-D67D09AC5758}" srcOrd="0" destOrd="0" presId="urn:microsoft.com/office/officeart/2005/8/layout/hierarchy4"/>
    <dgm:cxn modelId="{B9024106-94BD-42D1-B223-344A4B9CCFE7}" srcId="{86651166-A8A8-4466-B799-9BF32249DF71}" destId="{F8022126-D8F0-42F9-8D8A-FF880126E8B3}" srcOrd="1" destOrd="0" parTransId="{1167E3E8-FB95-46A4-9017-29630EE4AFA8}" sibTransId="{CB2320C4-F327-4B9E-A671-14F978530B96}"/>
    <dgm:cxn modelId="{DB64410F-7D77-4C26-A485-6A1AD26486DD}" type="presOf" srcId="{E261A00B-79A8-4E67-9594-F02935B60C4C}" destId="{DED826FE-A153-41D5-91C0-0C34BB8426FF}" srcOrd="0" destOrd="0" presId="urn:microsoft.com/office/officeart/2005/8/layout/hierarchy4"/>
    <dgm:cxn modelId="{00A24B2B-6C12-4528-AD45-22730DC0C471}" srcId="{A77776AC-0F40-458F-8712-48151F5A8A6B}" destId="{C634C72F-7605-43F5-8CCC-9594E7B18F9D}" srcOrd="1" destOrd="0" parTransId="{AD75B60B-820B-43A8-8314-11D1E1AAFC58}" sibTransId="{17365018-BD73-45E3-8931-A779CBA63063}"/>
    <dgm:cxn modelId="{514B102C-09A8-4489-AB88-5B319CC7D12C}" srcId="{A77776AC-0F40-458F-8712-48151F5A8A6B}" destId="{AEBD5C05-379F-4FFD-882F-A415F9C2C865}" srcOrd="0" destOrd="0" parTransId="{BEDF8FBD-A002-4F84-8C6F-D401042B6A29}" sibTransId="{F4578CD4-C018-4159-9F56-016F1A9FE217}"/>
    <dgm:cxn modelId="{5F09F64A-E29B-4F39-81F8-2CB505AD3E87}" srcId="{86651166-A8A8-4466-B799-9BF32249DF71}" destId="{81D74E01-C8CC-4D73-99DA-1A557A10AEA1}" srcOrd="2" destOrd="0" parTransId="{5FD29A44-FAFB-4570-A53A-93405B55073C}" sibTransId="{BB2FCEF0-B573-40CA-ADE8-B16116ACAD69}"/>
    <dgm:cxn modelId="{A8E9FD6A-8D0A-45EE-805A-E5972F3CD532}" srcId="{741B3231-3D65-4F8B-9B06-48828FF38336}" destId="{86651166-A8A8-4466-B799-9BF32249DF71}" srcOrd="0" destOrd="0" parTransId="{08D8678B-D433-4385-881B-E86A9126C395}" sibTransId="{1910F546-AAAA-46F8-A4CB-5EE790C8D236}"/>
    <dgm:cxn modelId="{32BBF04F-E84A-4429-B2BA-A03A21FD421C}" type="presOf" srcId="{A77776AC-0F40-458F-8712-48151F5A8A6B}" destId="{3F35F5FE-6EE7-4F37-8122-8A310C7EF3D7}" srcOrd="0" destOrd="0" presId="urn:microsoft.com/office/officeart/2005/8/layout/hierarchy4"/>
    <dgm:cxn modelId="{C35E5953-4E6B-4370-8500-823CB8AAF33C}" srcId="{5F372608-57DC-4A07-B6AD-2F272D5986ED}" destId="{66CE5536-ED88-4179-85D5-071CA6A5E49D}" srcOrd="0" destOrd="0" parTransId="{70078AE3-4BBC-4CA5-A44D-F9CAE788BF9C}" sibTransId="{7FFEC1EB-9CA6-4AFC-B51E-E37667B7963B}"/>
    <dgm:cxn modelId="{BE133A85-4FC3-4FE5-BFE7-290DD3DCC40C}" srcId="{F7EB55FF-D93C-41A2-864A-FDB9138C8FA8}" destId="{AEB69FB7-E956-4132-8941-7A5ED63510B2}" srcOrd="1" destOrd="0" parTransId="{92105C87-7484-44F3-8EDA-66B249C4D93A}" sibTransId="{5F6746D9-4210-4D97-9F8E-387312CC8B7E}"/>
    <dgm:cxn modelId="{1990CB8B-EDF1-4106-BA9F-D671EE76BA88}" srcId="{00D7D072-41DD-4EC3-A978-16B2663BBA79}" destId="{F7EB55FF-D93C-41A2-864A-FDB9138C8FA8}" srcOrd="0" destOrd="0" parTransId="{586F86AA-BDF6-4F88-AE56-56F49B9F57F9}" sibTransId="{C2F4C247-429A-4BBF-9360-13E042EF3732}"/>
    <dgm:cxn modelId="{11361095-0E84-4983-BF0E-5040E6F3D192}" srcId="{F7EB55FF-D93C-41A2-864A-FDB9138C8FA8}" destId="{E261A00B-79A8-4E67-9594-F02935B60C4C}" srcOrd="2" destOrd="0" parTransId="{299D7E51-2A4A-421E-9834-A423220AFA93}" sibTransId="{08778274-B954-4BE4-AAC4-464C3CD3F494}"/>
    <dgm:cxn modelId="{1D3D4F9A-CA1E-4B04-A714-EA8FAF8E9BCE}" type="presOf" srcId="{86651166-A8A8-4466-B799-9BF32249DF71}" destId="{38EC2745-6859-49E9-A832-1710B80D7B1C}" srcOrd="0" destOrd="0" presId="urn:microsoft.com/office/officeart/2005/8/layout/hierarchy4"/>
    <dgm:cxn modelId="{73240CA4-FB94-4DB0-991C-97601F37988D}" srcId="{A77776AC-0F40-458F-8712-48151F5A8A6B}" destId="{25538F00-CC35-44F5-A7A6-508B684DB4CC}" srcOrd="2" destOrd="0" parTransId="{8E79C308-A484-48B5-9508-1381E637E60A}" sibTransId="{B0CCD4C1-D47E-4553-B34D-E01EE7145541}"/>
    <dgm:cxn modelId="{074B37A6-3382-47A6-A0D1-88ED94E8F82D}" srcId="{F7EB55FF-D93C-41A2-864A-FDB9138C8FA8}" destId="{B127267E-C59E-4D7B-870E-FF8591CF4998}" srcOrd="0" destOrd="0" parTransId="{5C5F455E-4EC7-4653-9B3E-2CBF582EE76E}" sibTransId="{87D9D8A2-E289-4D26-8632-60D74C73D0D2}"/>
    <dgm:cxn modelId="{10A831AD-F188-444A-A986-E8923A729DD3}" srcId="{741B3231-3D65-4F8B-9B06-48828FF38336}" destId="{5F372608-57DC-4A07-B6AD-2F272D5986ED}" srcOrd="1" destOrd="0" parTransId="{A9557647-BAD3-45AA-A11E-406DA927DD4E}" sibTransId="{9315FECE-86DE-4F4E-91AE-8597EBDF2464}"/>
    <dgm:cxn modelId="{C7D4D9AD-16F4-4F90-952B-8484A5BF2521}" type="presOf" srcId="{AEBD5C05-379F-4FFD-882F-A415F9C2C865}" destId="{A0C2F0F4-B374-4313-B350-B92E06B16E51}" srcOrd="0" destOrd="0" presId="urn:microsoft.com/office/officeart/2005/8/layout/hierarchy4"/>
    <dgm:cxn modelId="{A11BE4B1-592D-4E5F-8F1E-9EC1D472A47C}" type="presOf" srcId="{43F15B61-11A6-47DD-B454-676A9BBA373C}" destId="{F72D3B70-7C05-46CF-9687-9C0C6B7552F5}" srcOrd="0" destOrd="0" presId="urn:microsoft.com/office/officeart/2005/8/layout/hierarchy4"/>
    <dgm:cxn modelId="{A1DBEDB5-FA58-492C-8851-AC858D246C80}" type="presOf" srcId="{66CE5536-ED88-4179-85D5-071CA6A5E49D}" destId="{163711E5-5813-4C61-8CA8-319D450224C4}" srcOrd="0" destOrd="0" presId="urn:microsoft.com/office/officeart/2005/8/layout/hierarchy4"/>
    <dgm:cxn modelId="{85DA37B8-4E8B-4988-85AC-644E3D587BAA}" type="presOf" srcId="{C634C72F-7605-43F5-8CCC-9594E7B18F9D}" destId="{3C1CC8D5-2D15-4A61-AF78-315E0D5121EC}" srcOrd="0" destOrd="0" presId="urn:microsoft.com/office/officeart/2005/8/layout/hierarchy4"/>
    <dgm:cxn modelId="{86736DBB-FE1B-45C6-8ABC-938F1444EDD6}" srcId="{00D7D072-41DD-4EC3-A978-16B2663BBA79}" destId="{741B3231-3D65-4F8B-9B06-48828FF38336}" srcOrd="1" destOrd="0" parTransId="{FECC5BF9-F5C0-475E-B614-5AC0987F6CBB}" sibTransId="{BEB38D8B-8FD1-48FD-BB83-C51021EAAA3B}"/>
    <dgm:cxn modelId="{885184BF-69E4-4CCC-9A17-EB658C1856FE}" type="presOf" srcId="{741B3231-3D65-4F8B-9B06-48828FF38336}" destId="{568425DB-386A-41B7-8C9D-708169B1254E}" srcOrd="0" destOrd="0" presId="urn:microsoft.com/office/officeart/2005/8/layout/hierarchy4"/>
    <dgm:cxn modelId="{08400FC2-F23B-4F04-8F49-1A1E40ACE36D}" type="presOf" srcId="{81D74E01-C8CC-4D73-99DA-1A557A10AEA1}" destId="{32F20DE4-934A-475D-B9CD-5ECD2AD3132E}" srcOrd="0" destOrd="0" presId="urn:microsoft.com/office/officeart/2005/8/layout/hierarchy4"/>
    <dgm:cxn modelId="{6129BCC9-D296-4B0C-8A66-D9C60D39CFAB}" srcId="{86651166-A8A8-4466-B799-9BF32249DF71}" destId="{43F15B61-11A6-47DD-B454-676A9BBA373C}" srcOrd="0" destOrd="0" parTransId="{9E7CEEA9-3FC8-43F4-9A71-2BDF963B0BB5}" sibTransId="{3E5BCD25-54C2-477B-9DB2-750400FA5EC6}"/>
    <dgm:cxn modelId="{A22F7CD0-9EAE-4E6E-BD13-E44B573BEF10}" type="presOf" srcId="{F8022126-D8F0-42F9-8D8A-FF880126E8B3}" destId="{59D728F8-FA5E-430B-AB06-F7752ACD1EF7}" srcOrd="0" destOrd="0" presId="urn:microsoft.com/office/officeart/2005/8/layout/hierarchy4"/>
    <dgm:cxn modelId="{9B731DD1-C385-4722-87C8-3DEBC3B8C5A9}" type="presOf" srcId="{AEB69FB7-E956-4132-8941-7A5ED63510B2}" destId="{6744E6FE-90D5-4C85-9C3C-8DFBE4B07B75}" srcOrd="0" destOrd="0" presId="urn:microsoft.com/office/officeart/2005/8/layout/hierarchy4"/>
    <dgm:cxn modelId="{3EAC7BE8-DAC5-42C8-B207-A42AB47CECAF}" type="presOf" srcId="{B127267E-C59E-4D7B-870E-FF8591CF4998}" destId="{C28E4F8C-A0FE-4935-9597-52589ED0E2FF}" srcOrd="0" destOrd="0" presId="urn:microsoft.com/office/officeart/2005/8/layout/hierarchy4"/>
    <dgm:cxn modelId="{A1B981EC-AA27-418A-9952-F4A6E11F70D6}" type="presOf" srcId="{25538F00-CC35-44F5-A7A6-508B684DB4CC}" destId="{24F8C700-BE4A-4CBF-9702-87DA361EA5EF}" srcOrd="0" destOrd="0" presId="urn:microsoft.com/office/officeart/2005/8/layout/hierarchy4"/>
    <dgm:cxn modelId="{5A3AF3F2-E323-4296-BA7C-5A8C1F0D0913}" srcId="{741B3231-3D65-4F8B-9B06-48828FF38336}" destId="{A77776AC-0F40-458F-8712-48151F5A8A6B}" srcOrd="2" destOrd="0" parTransId="{A9734482-4505-4F53-AA75-F37729551BFC}" sibTransId="{E02C5F14-A1CE-4703-8862-B96837968963}"/>
    <dgm:cxn modelId="{3E3CE6FD-4A20-465C-A24C-7BD2E6500DBA}" type="presOf" srcId="{F7EB55FF-D93C-41A2-864A-FDB9138C8FA8}" destId="{C17C9C74-9F22-4A7C-9420-020994A240BE}" srcOrd="0" destOrd="0" presId="urn:microsoft.com/office/officeart/2005/8/layout/hierarchy4"/>
    <dgm:cxn modelId="{31EB520E-6DE3-4BBE-97C6-5CB48345E13B}" type="presParOf" srcId="{2ADFB4BE-5570-484A-AC75-72FED2C995CD}" destId="{CB0B0B54-BC90-42EC-8C8C-D021D8BEBC33}" srcOrd="0" destOrd="0" presId="urn:microsoft.com/office/officeart/2005/8/layout/hierarchy4"/>
    <dgm:cxn modelId="{C37A3805-F6F3-4426-86D1-0E6CAC08137F}" type="presParOf" srcId="{CB0B0B54-BC90-42EC-8C8C-D021D8BEBC33}" destId="{C17C9C74-9F22-4A7C-9420-020994A240BE}" srcOrd="0" destOrd="0" presId="urn:microsoft.com/office/officeart/2005/8/layout/hierarchy4"/>
    <dgm:cxn modelId="{4850EB5C-5E80-427C-A6E2-BE27D964414B}" type="presParOf" srcId="{CB0B0B54-BC90-42EC-8C8C-D021D8BEBC33}" destId="{E0DAA23F-93ED-47FA-A986-7C248AC255AD}" srcOrd="1" destOrd="0" presId="urn:microsoft.com/office/officeart/2005/8/layout/hierarchy4"/>
    <dgm:cxn modelId="{4DC36A15-7D7E-409E-AA75-6125318B1FDE}" type="presParOf" srcId="{CB0B0B54-BC90-42EC-8C8C-D021D8BEBC33}" destId="{9B72B706-39FC-47A7-A16A-64EC4B6001E9}" srcOrd="2" destOrd="0" presId="urn:microsoft.com/office/officeart/2005/8/layout/hierarchy4"/>
    <dgm:cxn modelId="{05633208-2DB7-4EA7-9CB9-D9A9E441E34D}" type="presParOf" srcId="{9B72B706-39FC-47A7-A16A-64EC4B6001E9}" destId="{9F028350-6795-4087-86B7-89828F498009}" srcOrd="0" destOrd="0" presId="urn:microsoft.com/office/officeart/2005/8/layout/hierarchy4"/>
    <dgm:cxn modelId="{0501AE45-2550-4643-AB1E-8586E0762BFA}" type="presParOf" srcId="{9F028350-6795-4087-86B7-89828F498009}" destId="{C28E4F8C-A0FE-4935-9597-52589ED0E2FF}" srcOrd="0" destOrd="0" presId="urn:microsoft.com/office/officeart/2005/8/layout/hierarchy4"/>
    <dgm:cxn modelId="{FDC4FD2C-92A9-44DA-BC6E-F7D7F0EA48B8}" type="presParOf" srcId="{9F028350-6795-4087-86B7-89828F498009}" destId="{CA96EE1C-7AB9-434F-9D05-9D9F40F0F024}" srcOrd="1" destOrd="0" presId="urn:microsoft.com/office/officeart/2005/8/layout/hierarchy4"/>
    <dgm:cxn modelId="{3B0951D7-B61E-4ADB-971A-C5383CD0F45E}" type="presParOf" srcId="{9B72B706-39FC-47A7-A16A-64EC4B6001E9}" destId="{C498E2D7-655B-4083-BC95-87EFA37B8F5F}" srcOrd="1" destOrd="0" presId="urn:microsoft.com/office/officeart/2005/8/layout/hierarchy4"/>
    <dgm:cxn modelId="{F8DF3F29-F758-4BE9-92E0-38628A271939}" type="presParOf" srcId="{9B72B706-39FC-47A7-A16A-64EC4B6001E9}" destId="{5AB7B498-6280-4897-801D-6E41000DF120}" srcOrd="2" destOrd="0" presId="urn:microsoft.com/office/officeart/2005/8/layout/hierarchy4"/>
    <dgm:cxn modelId="{813F612A-6F77-40A1-B31F-A74DD813EA3F}" type="presParOf" srcId="{5AB7B498-6280-4897-801D-6E41000DF120}" destId="{6744E6FE-90D5-4C85-9C3C-8DFBE4B07B75}" srcOrd="0" destOrd="0" presId="urn:microsoft.com/office/officeart/2005/8/layout/hierarchy4"/>
    <dgm:cxn modelId="{3962609E-BC89-456A-A968-49DFAB6A2044}" type="presParOf" srcId="{5AB7B498-6280-4897-801D-6E41000DF120}" destId="{9A09FAC3-A2EC-46FE-9118-F7F1C6330D8D}" srcOrd="1" destOrd="0" presId="urn:microsoft.com/office/officeart/2005/8/layout/hierarchy4"/>
    <dgm:cxn modelId="{69498758-CA44-4F2C-8E7E-90A67D598539}" type="presParOf" srcId="{9B72B706-39FC-47A7-A16A-64EC4B6001E9}" destId="{027BB0FE-9F01-4385-9DA3-208B900C6DFA}" srcOrd="3" destOrd="0" presId="urn:microsoft.com/office/officeart/2005/8/layout/hierarchy4"/>
    <dgm:cxn modelId="{93C2A0D5-6A24-46E6-97EE-9F17526165EC}" type="presParOf" srcId="{9B72B706-39FC-47A7-A16A-64EC4B6001E9}" destId="{345EB75E-B419-489A-A7BB-C3A804DDD871}" srcOrd="4" destOrd="0" presId="urn:microsoft.com/office/officeart/2005/8/layout/hierarchy4"/>
    <dgm:cxn modelId="{70FF88EC-822D-48B6-8A87-646295877EC6}" type="presParOf" srcId="{345EB75E-B419-489A-A7BB-C3A804DDD871}" destId="{DED826FE-A153-41D5-91C0-0C34BB8426FF}" srcOrd="0" destOrd="0" presId="urn:microsoft.com/office/officeart/2005/8/layout/hierarchy4"/>
    <dgm:cxn modelId="{A2B2D64D-2EEA-45ED-97F5-63A6F17EDEEC}" type="presParOf" srcId="{345EB75E-B419-489A-A7BB-C3A804DDD871}" destId="{9D834CBD-6977-46FD-90B4-AAAEE7675B7C}" srcOrd="1" destOrd="0" presId="urn:microsoft.com/office/officeart/2005/8/layout/hierarchy4"/>
    <dgm:cxn modelId="{CB5C9C1A-CDA5-40E7-BDA5-E5FEF84B0D68}" type="presParOf" srcId="{2ADFB4BE-5570-484A-AC75-72FED2C995CD}" destId="{88C6192A-EA45-43B4-B4FB-A44472892373}" srcOrd="1" destOrd="0" presId="urn:microsoft.com/office/officeart/2005/8/layout/hierarchy4"/>
    <dgm:cxn modelId="{216EE1B1-E634-4EF3-82C9-2B2883C662C9}" type="presParOf" srcId="{2ADFB4BE-5570-484A-AC75-72FED2C995CD}" destId="{F7DCE5DD-1DCB-4D01-B256-A054B319891D}" srcOrd="2" destOrd="0" presId="urn:microsoft.com/office/officeart/2005/8/layout/hierarchy4"/>
    <dgm:cxn modelId="{148A486E-1B3A-4E72-B615-67B19F6C2747}" type="presParOf" srcId="{F7DCE5DD-1DCB-4D01-B256-A054B319891D}" destId="{568425DB-386A-41B7-8C9D-708169B1254E}" srcOrd="0" destOrd="0" presId="urn:microsoft.com/office/officeart/2005/8/layout/hierarchy4"/>
    <dgm:cxn modelId="{8164AA95-817B-4DDA-8B1C-34B349F1487F}" type="presParOf" srcId="{F7DCE5DD-1DCB-4D01-B256-A054B319891D}" destId="{2007C5B8-C75F-4F3F-AC44-EA1D249F82CB}" srcOrd="1" destOrd="0" presId="urn:microsoft.com/office/officeart/2005/8/layout/hierarchy4"/>
    <dgm:cxn modelId="{9CFE6FF1-95E6-4263-8195-EE03C4A4F1B9}" type="presParOf" srcId="{F7DCE5DD-1DCB-4D01-B256-A054B319891D}" destId="{97941233-BBC9-4CE0-8982-255E6B39B8AB}" srcOrd="2" destOrd="0" presId="urn:microsoft.com/office/officeart/2005/8/layout/hierarchy4"/>
    <dgm:cxn modelId="{5E58E1E6-D2D6-424D-851A-87A0B5835CA9}" type="presParOf" srcId="{97941233-BBC9-4CE0-8982-255E6B39B8AB}" destId="{8E595BBC-2DBD-421F-8138-7CDB3AB27745}" srcOrd="0" destOrd="0" presId="urn:microsoft.com/office/officeart/2005/8/layout/hierarchy4"/>
    <dgm:cxn modelId="{B546D4C2-E5D1-4443-928E-4E92811383B7}" type="presParOf" srcId="{8E595BBC-2DBD-421F-8138-7CDB3AB27745}" destId="{38EC2745-6859-49E9-A832-1710B80D7B1C}" srcOrd="0" destOrd="0" presId="urn:microsoft.com/office/officeart/2005/8/layout/hierarchy4"/>
    <dgm:cxn modelId="{780A3915-3D23-498C-BFFF-F51A42814A36}" type="presParOf" srcId="{8E595BBC-2DBD-421F-8138-7CDB3AB27745}" destId="{188CF13E-9234-45C1-BF37-E9D7DEF444C9}" srcOrd="1" destOrd="0" presId="urn:microsoft.com/office/officeart/2005/8/layout/hierarchy4"/>
    <dgm:cxn modelId="{501C2AC0-40BE-4237-9BC4-1ECC244E1125}" type="presParOf" srcId="{8E595BBC-2DBD-421F-8138-7CDB3AB27745}" destId="{6D951CD6-196E-4835-A4F6-D6C63538258E}" srcOrd="2" destOrd="0" presId="urn:microsoft.com/office/officeart/2005/8/layout/hierarchy4"/>
    <dgm:cxn modelId="{CB250EAD-AAAB-4F4E-BAE8-388E57D6A64F}" type="presParOf" srcId="{6D951CD6-196E-4835-A4F6-D6C63538258E}" destId="{27E42336-5426-4AD6-A0A3-65E31F60EE67}" srcOrd="0" destOrd="0" presId="urn:microsoft.com/office/officeart/2005/8/layout/hierarchy4"/>
    <dgm:cxn modelId="{E92C2957-1251-4386-B806-8C40F97DCA17}" type="presParOf" srcId="{27E42336-5426-4AD6-A0A3-65E31F60EE67}" destId="{F72D3B70-7C05-46CF-9687-9C0C6B7552F5}" srcOrd="0" destOrd="0" presId="urn:microsoft.com/office/officeart/2005/8/layout/hierarchy4"/>
    <dgm:cxn modelId="{907171A4-C333-4648-9CF7-FF5AD7646D09}" type="presParOf" srcId="{27E42336-5426-4AD6-A0A3-65E31F60EE67}" destId="{5A360B8A-970A-4383-8131-9583E021CABF}" srcOrd="1" destOrd="0" presId="urn:microsoft.com/office/officeart/2005/8/layout/hierarchy4"/>
    <dgm:cxn modelId="{EC84731D-76EE-4E64-8AF5-C97D37A91979}" type="presParOf" srcId="{6D951CD6-196E-4835-A4F6-D6C63538258E}" destId="{D9EF2B4A-0098-4C3E-B36A-100632139BC5}" srcOrd="1" destOrd="0" presId="urn:microsoft.com/office/officeart/2005/8/layout/hierarchy4"/>
    <dgm:cxn modelId="{601CE2B5-3D45-4AEF-BB29-109FF83D4ADA}" type="presParOf" srcId="{6D951CD6-196E-4835-A4F6-D6C63538258E}" destId="{4EE55399-9A90-4F0E-83BE-0A79649B1B20}" srcOrd="2" destOrd="0" presId="urn:microsoft.com/office/officeart/2005/8/layout/hierarchy4"/>
    <dgm:cxn modelId="{050E5FC5-6EE1-437A-AF20-BB1BF5A7FD35}" type="presParOf" srcId="{4EE55399-9A90-4F0E-83BE-0A79649B1B20}" destId="{59D728F8-FA5E-430B-AB06-F7752ACD1EF7}" srcOrd="0" destOrd="0" presId="urn:microsoft.com/office/officeart/2005/8/layout/hierarchy4"/>
    <dgm:cxn modelId="{CFA7ADDF-8BB2-41FD-8E6E-198C14C695CE}" type="presParOf" srcId="{4EE55399-9A90-4F0E-83BE-0A79649B1B20}" destId="{DBAE2DE6-2FDF-400B-9159-1720E54A8B05}" srcOrd="1" destOrd="0" presId="urn:microsoft.com/office/officeart/2005/8/layout/hierarchy4"/>
    <dgm:cxn modelId="{90F6F58A-0ADE-4AB8-97B0-B82C73629482}" type="presParOf" srcId="{6D951CD6-196E-4835-A4F6-D6C63538258E}" destId="{E22550B7-5663-45C5-A2D9-A417D1D1CC6A}" srcOrd="3" destOrd="0" presId="urn:microsoft.com/office/officeart/2005/8/layout/hierarchy4"/>
    <dgm:cxn modelId="{AB747B12-D154-4047-AB6F-CE94B931DFE8}" type="presParOf" srcId="{6D951CD6-196E-4835-A4F6-D6C63538258E}" destId="{D93F3899-FA53-47C4-903C-A59A88B58112}" srcOrd="4" destOrd="0" presId="urn:microsoft.com/office/officeart/2005/8/layout/hierarchy4"/>
    <dgm:cxn modelId="{98F357EF-64E2-4B93-B6C8-C4DB8001214C}" type="presParOf" srcId="{D93F3899-FA53-47C4-903C-A59A88B58112}" destId="{32F20DE4-934A-475D-B9CD-5ECD2AD3132E}" srcOrd="0" destOrd="0" presId="urn:microsoft.com/office/officeart/2005/8/layout/hierarchy4"/>
    <dgm:cxn modelId="{726B898B-29A1-4722-BE25-54821EC3F7BA}" type="presParOf" srcId="{D93F3899-FA53-47C4-903C-A59A88B58112}" destId="{BFBEEC25-8622-4EB3-A18F-849AC430B7D7}" srcOrd="1" destOrd="0" presId="urn:microsoft.com/office/officeart/2005/8/layout/hierarchy4"/>
    <dgm:cxn modelId="{872EC582-72CB-4344-9B69-D5A9ADEA011C}" type="presParOf" srcId="{97941233-BBC9-4CE0-8982-255E6B39B8AB}" destId="{CA6E5D5F-098F-41FF-9324-FC2FF005E9B3}" srcOrd="1" destOrd="0" presId="urn:microsoft.com/office/officeart/2005/8/layout/hierarchy4"/>
    <dgm:cxn modelId="{812F4330-AD21-46B1-B310-335B5DCADFFA}" type="presParOf" srcId="{97941233-BBC9-4CE0-8982-255E6B39B8AB}" destId="{67385A93-92B0-4952-B510-9BE6BA80EC70}" srcOrd="2" destOrd="0" presId="urn:microsoft.com/office/officeart/2005/8/layout/hierarchy4"/>
    <dgm:cxn modelId="{5DE2069C-1D2E-4A62-A482-B36CDB647D5D}" type="presParOf" srcId="{67385A93-92B0-4952-B510-9BE6BA80EC70}" destId="{7C31F596-D89A-43B4-BC26-D67D09AC5758}" srcOrd="0" destOrd="0" presId="urn:microsoft.com/office/officeart/2005/8/layout/hierarchy4"/>
    <dgm:cxn modelId="{A30C33C5-13FF-44B0-B125-B14F719689FE}" type="presParOf" srcId="{67385A93-92B0-4952-B510-9BE6BA80EC70}" destId="{D8A82A09-3710-4F45-B37B-80B8A5BF23E7}" srcOrd="1" destOrd="0" presId="urn:microsoft.com/office/officeart/2005/8/layout/hierarchy4"/>
    <dgm:cxn modelId="{A9BC54DE-C5C3-4FDF-9E50-EF410940D1EE}" type="presParOf" srcId="{67385A93-92B0-4952-B510-9BE6BA80EC70}" destId="{86724625-9FD2-4D40-ACDE-01B20F25C7B3}" srcOrd="2" destOrd="0" presId="urn:microsoft.com/office/officeart/2005/8/layout/hierarchy4"/>
    <dgm:cxn modelId="{E89342EC-5B16-49B9-A91F-57501EC68027}" type="presParOf" srcId="{86724625-9FD2-4D40-ACDE-01B20F25C7B3}" destId="{95B01C09-F41A-4444-AFE7-D0C22C315C4B}" srcOrd="0" destOrd="0" presId="urn:microsoft.com/office/officeart/2005/8/layout/hierarchy4"/>
    <dgm:cxn modelId="{8F92FFD2-C1E3-4E8E-8CA9-C5339177CA86}" type="presParOf" srcId="{95B01C09-F41A-4444-AFE7-D0C22C315C4B}" destId="{163711E5-5813-4C61-8CA8-319D450224C4}" srcOrd="0" destOrd="0" presId="urn:microsoft.com/office/officeart/2005/8/layout/hierarchy4"/>
    <dgm:cxn modelId="{BAC10AF2-F637-4653-A3FD-8024211501FF}" type="presParOf" srcId="{95B01C09-F41A-4444-AFE7-D0C22C315C4B}" destId="{BC0CCCEB-0BBC-48EA-B2BC-3DD033ACE08B}" srcOrd="1" destOrd="0" presId="urn:microsoft.com/office/officeart/2005/8/layout/hierarchy4"/>
    <dgm:cxn modelId="{4A71298E-18E6-45BD-BBF5-D8661670E95A}" type="presParOf" srcId="{97941233-BBC9-4CE0-8982-255E6B39B8AB}" destId="{DF6C8D80-8046-47B5-9DC2-88F7DEA05833}" srcOrd="3" destOrd="0" presId="urn:microsoft.com/office/officeart/2005/8/layout/hierarchy4"/>
    <dgm:cxn modelId="{BD7B8783-A3A8-44F9-AFAA-EC73182631DF}" type="presParOf" srcId="{97941233-BBC9-4CE0-8982-255E6B39B8AB}" destId="{2BE8CD17-7F32-44DC-867C-D9FE0A84961B}" srcOrd="4" destOrd="0" presId="urn:microsoft.com/office/officeart/2005/8/layout/hierarchy4"/>
    <dgm:cxn modelId="{96017A5C-91BE-4026-A5D7-C58CA9509121}" type="presParOf" srcId="{2BE8CD17-7F32-44DC-867C-D9FE0A84961B}" destId="{3F35F5FE-6EE7-4F37-8122-8A310C7EF3D7}" srcOrd="0" destOrd="0" presId="urn:microsoft.com/office/officeart/2005/8/layout/hierarchy4"/>
    <dgm:cxn modelId="{280BC014-2DFD-4722-A9ED-803B0A5CC652}" type="presParOf" srcId="{2BE8CD17-7F32-44DC-867C-D9FE0A84961B}" destId="{CA0B554A-CF95-496D-82C2-9BA6813AA40B}" srcOrd="1" destOrd="0" presId="urn:microsoft.com/office/officeart/2005/8/layout/hierarchy4"/>
    <dgm:cxn modelId="{6C0F1989-9552-4CE7-84CF-EE2A9CBCB2F5}" type="presParOf" srcId="{2BE8CD17-7F32-44DC-867C-D9FE0A84961B}" destId="{E02350A1-1231-4BD1-B6C5-684C39EE9069}" srcOrd="2" destOrd="0" presId="urn:microsoft.com/office/officeart/2005/8/layout/hierarchy4"/>
    <dgm:cxn modelId="{18477437-7420-45A9-84D1-217ED5BD8474}" type="presParOf" srcId="{E02350A1-1231-4BD1-B6C5-684C39EE9069}" destId="{DAC44E0C-9CF7-4E46-8360-9BA2279068BD}" srcOrd="0" destOrd="0" presId="urn:microsoft.com/office/officeart/2005/8/layout/hierarchy4"/>
    <dgm:cxn modelId="{7BA3C061-7F84-4C7B-91B5-F10B319F5C73}" type="presParOf" srcId="{DAC44E0C-9CF7-4E46-8360-9BA2279068BD}" destId="{A0C2F0F4-B374-4313-B350-B92E06B16E51}" srcOrd="0" destOrd="0" presId="urn:microsoft.com/office/officeart/2005/8/layout/hierarchy4"/>
    <dgm:cxn modelId="{67F0AFA5-E302-4231-99B3-3F7E7B570808}" type="presParOf" srcId="{DAC44E0C-9CF7-4E46-8360-9BA2279068BD}" destId="{E2981EF5-5A6E-4099-9F1C-6E944C87294D}" srcOrd="1" destOrd="0" presId="urn:microsoft.com/office/officeart/2005/8/layout/hierarchy4"/>
    <dgm:cxn modelId="{7B9DFDB4-76EB-40F7-8B46-6FDAB6481972}" type="presParOf" srcId="{E02350A1-1231-4BD1-B6C5-684C39EE9069}" destId="{FCFAD547-DB1A-4D74-93AC-4F11149FA635}" srcOrd="1" destOrd="0" presId="urn:microsoft.com/office/officeart/2005/8/layout/hierarchy4"/>
    <dgm:cxn modelId="{59DBA3C1-BD49-4CD0-A6E6-3376762E6E94}" type="presParOf" srcId="{E02350A1-1231-4BD1-B6C5-684C39EE9069}" destId="{50AC661A-9F60-4714-B3E9-6E098275046C}" srcOrd="2" destOrd="0" presId="urn:microsoft.com/office/officeart/2005/8/layout/hierarchy4"/>
    <dgm:cxn modelId="{8CD7E2D6-547C-4F13-B278-8673758CFC9B}" type="presParOf" srcId="{50AC661A-9F60-4714-B3E9-6E098275046C}" destId="{3C1CC8D5-2D15-4A61-AF78-315E0D5121EC}" srcOrd="0" destOrd="0" presId="urn:microsoft.com/office/officeart/2005/8/layout/hierarchy4"/>
    <dgm:cxn modelId="{B8465963-3D07-44F9-A6D5-C4E9D77942F3}" type="presParOf" srcId="{50AC661A-9F60-4714-B3E9-6E098275046C}" destId="{E84D2100-6EE7-4352-8EA3-74F9D2692FE6}" srcOrd="1" destOrd="0" presId="urn:microsoft.com/office/officeart/2005/8/layout/hierarchy4"/>
    <dgm:cxn modelId="{EED3DBCF-7B17-4081-84A6-FE81CA5F4F10}" type="presParOf" srcId="{E02350A1-1231-4BD1-B6C5-684C39EE9069}" destId="{AC382C3F-3858-42FB-881A-72F6CDD2ECB8}" srcOrd="3" destOrd="0" presId="urn:microsoft.com/office/officeart/2005/8/layout/hierarchy4"/>
    <dgm:cxn modelId="{A526748B-CC3A-47E3-921B-566E84F6FDC9}" type="presParOf" srcId="{E02350A1-1231-4BD1-B6C5-684C39EE9069}" destId="{2D15DE2A-60CE-4E39-9DAF-8FBE26842D70}" srcOrd="4" destOrd="0" presId="urn:microsoft.com/office/officeart/2005/8/layout/hierarchy4"/>
    <dgm:cxn modelId="{81715263-74E6-42AA-8937-036FFD3F339E}" type="presParOf" srcId="{2D15DE2A-60CE-4E39-9DAF-8FBE26842D70}" destId="{24F8C700-BE4A-4CBF-9702-87DA361EA5EF}" srcOrd="0" destOrd="0" presId="urn:microsoft.com/office/officeart/2005/8/layout/hierarchy4"/>
    <dgm:cxn modelId="{BB63450E-9070-4B81-B880-46CE01AB6516}" type="presParOf" srcId="{2D15DE2A-60CE-4E39-9DAF-8FBE26842D70}" destId="{78A410F4-16F8-46AF-A91B-F35A39C2A68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3199C-B018-44B0-874B-F10FB109ADD4}">
      <dsp:nvSpPr>
        <dsp:cNvPr id="0" name=""/>
        <dsp:cNvSpPr/>
      </dsp:nvSpPr>
      <dsp:spPr>
        <a:xfrm>
          <a:off x="0" y="505098"/>
          <a:ext cx="4636022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807" tIns="458216" rIns="35980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Qu’est-ce qu’un brevet ?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À quoi ça sert / qui s’en sert ?</a:t>
          </a:r>
        </a:p>
      </dsp:txBody>
      <dsp:txXfrm>
        <a:off x="0" y="505098"/>
        <a:ext cx="4636022" cy="1282049"/>
      </dsp:txXfrm>
    </dsp:sp>
    <dsp:sp modelId="{C8437CF3-E31E-49AA-B5CB-03C6EC39AAE5}">
      <dsp:nvSpPr>
        <dsp:cNvPr id="0" name=""/>
        <dsp:cNvSpPr/>
      </dsp:nvSpPr>
      <dsp:spPr>
        <a:xfrm>
          <a:off x="231801" y="180378"/>
          <a:ext cx="3245215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61" tIns="0" rIns="12266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Culture professionnelle</a:t>
          </a:r>
        </a:p>
      </dsp:txBody>
      <dsp:txXfrm>
        <a:off x="263504" y="212081"/>
        <a:ext cx="3181809" cy="586034"/>
      </dsp:txXfrm>
    </dsp:sp>
    <dsp:sp modelId="{AC05D6F9-0D31-4E63-AA21-E930E8B6D32B}">
      <dsp:nvSpPr>
        <dsp:cNvPr id="0" name=""/>
        <dsp:cNvSpPr/>
      </dsp:nvSpPr>
      <dsp:spPr>
        <a:xfrm>
          <a:off x="0" y="2230668"/>
          <a:ext cx="4636022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807" tIns="458216" rIns="35980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Pourquoi chercher des brevets ?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Où trouver des brevets ?</a:t>
          </a:r>
        </a:p>
      </dsp:txBody>
      <dsp:txXfrm>
        <a:off x="0" y="2230668"/>
        <a:ext cx="4636022" cy="1282049"/>
      </dsp:txXfrm>
    </dsp:sp>
    <dsp:sp modelId="{A3C17E1D-4C7D-43DC-B5D2-151CE3671D15}">
      <dsp:nvSpPr>
        <dsp:cNvPr id="0" name=""/>
        <dsp:cNvSpPr/>
      </dsp:nvSpPr>
      <dsp:spPr>
        <a:xfrm>
          <a:off x="231801" y="1905948"/>
          <a:ext cx="3245215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61" tIns="0" rIns="12266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Recherche documentaire</a:t>
          </a:r>
        </a:p>
      </dsp:txBody>
      <dsp:txXfrm>
        <a:off x="263504" y="1937651"/>
        <a:ext cx="3181809" cy="586034"/>
      </dsp:txXfrm>
    </dsp:sp>
    <dsp:sp modelId="{5D5A2680-F2D1-4C2C-979B-CB96BB67A19A}">
      <dsp:nvSpPr>
        <dsp:cNvPr id="0" name=""/>
        <dsp:cNvSpPr/>
      </dsp:nvSpPr>
      <dsp:spPr>
        <a:xfrm>
          <a:off x="0" y="3956238"/>
          <a:ext cx="4636022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807" tIns="458216" rIns="35980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Dépôt de thèse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Science ouverte</a:t>
          </a:r>
        </a:p>
      </dsp:txBody>
      <dsp:txXfrm>
        <a:off x="0" y="3956238"/>
        <a:ext cx="4636022" cy="1282049"/>
      </dsp:txXfrm>
    </dsp:sp>
    <dsp:sp modelId="{376A4E99-5475-42CE-A836-3C260F74B8E0}">
      <dsp:nvSpPr>
        <dsp:cNvPr id="0" name=""/>
        <dsp:cNvSpPr/>
      </dsp:nvSpPr>
      <dsp:spPr>
        <a:xfrm>
          <a:off x="231801" y="3631518"/>
          <a:ext cx="3245215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61" tIns="0" rIns="122661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Soutien à la recherche</a:t>
          </a:r>
        </a:p>
      </dsp:txBody>
      <dsp:txXfrm>
        <a:off x="263504" y="3663221"/>
        <a:ext cx="3181809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C9C74-9F22-4A7C-9420-020994A240BE}">
      <dsp:nvSpPr>
        <dsp:cNvPr id="0" name=""/>
        <dsp:cNvSpPr/>
      </dsp:nvSpPr>
      <dsp:spPr>
        <a:xfrm>
          <a:off x="4503" y="820"/>
          <a:ext cx="3328193" cy="135353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Droits d’auteur</a:t>
          </a:r>
        </a:p>
      </dsp:txBody>
      <dsp:txXfrm>
        <a:off x="44147" y="40464"/>
        <a:ext cx="3248905" cy="1274243"/>
      </dsp:txXfrm>
    </dsp:sp>
    <dsp:sp modelId="{C28E4F8C-A0FE-4935-9597-52589ED0E2FF}">
      <dsp:nvSpPr>
        <dsp:cNvPr id="0" name=""/>
        <dsp:cNvSpPr/>
      </dsp:nvSpPr>
      <dsp:spPr>
        <a:xfrm>
          <a:off x="4503" y="1545694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Création littéraire et artistique</a:t>
          </a:r>
        </a:p>
      </dsp:txBody>
      <dsp:txXfrm>
        <a:off x="35273" y="1576464"/>
        <a:ext cx="989026" cy="1291991"/>
      </dsp:txXfrm>
    </dsp:sp>
    <dsp:sp modelId="{6744E6FE-90D5-4C85-9C3C-8DFBE4B07B75}">
      <dsp:nvSpPr>
        <dsp:cNvPr id="0" name=""/>
        <dsp:cNvSpPr/>
      </dsp:nvSpPr>
      <dsp:spPr>
        <a:xfrm>
          <a:off x="1143317" y="1545694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Droit des logiciels</a:t>
          </a:r>
        </a:p>
      </dsp:txBody>
      <dsp:txXfrm>
        <a:off x="1174087" y="1576464"/>
        <a:ext cx="989026" cy="1291991"/>
      </dsp:txXfrm>
    </dsp:sp>
    <dsp:sp modelId="{DED826FE-A153-41D5-91C0-0C34BB8426FF}">
      <dsp:nvSpPr>
        <dsp:cNvPr id="0" name=""/>
        <dsp:cNvSpPr/>
      </dsp:nvSpPr>
      <dsp:spPr>
        <a:xfrm>
          <a:off x="2282131" y="1545694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Droit des bases de données</a:t>
          </a:r>
        </a:p>
      </dsp:txBody>
      <dsp:txXfrm>
        <a:off x="2312901" y="1576464"/>
        <a:ext cx="989026" cy="1291991"/>
      </dsp:txXfrm>
    </dsp:sp>
    <dsp:sp modelId="{568425DB-386A-41B7-8C9D-708169B1254E}">
      <dsp:nvSpPr>
        <dsp:cNvPr id="0" name=""/>
        <dsp:cNvSpPr/>
      </dsp:nvSpPr>
      <dsp:spPr>
        <a:xfrm>
          <a:off x="3509192" y="820"/>
          <a:ext cx="7706953" cy="135353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 dirty="0"/>
            <a:t>Propriété industrielle</a:t>
          </a:r>
        </a:p>
      </dsp:txBody>
      <dsp:txXfrm>
        <a:off x="3548836" y="40464"/>
        <a:ext cx="7627665" cy="1274243"/>
      </dsp:txXfrm>
    </dsp:sp>
    <dsp:sp modelId="{38EC2745-6859-49E9-A832-1710B80D7B1C}">
      <dsp:nvSpPr>
        <dsp:cNvPr id="0" name=""/>
        <dsp:cNvSpPr/>
      </dsp:nvSpPr>
      <dsp:spPr>
        <a:xfrm>
          <a:off x="3509192" y="1545694"/>
          <a:ext cx="3239946" cy="135353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Créations techniques</a:t>
          </a:r>
        </a:p>
      </dsp:txBody>
      <dsp:txXfrm>
        <a:off x="3548836" y="1585338"/>
        <a:ext cx="3160658" cy="1274243"/>
      </dsp:txXfrm>
    </dsp:sp>
    <dsp:sp modelId="{F72D3B70-7C05-46CF-9687-9C0C6B7552F5}">
      <dsp:nvSpPr>
        <dsp:cNvPr id="0" name=""/>
        <dsp:cNvSpPr/>
      </dsp:nvSpPr>
      <dsp:spPr>
        <a:xfrm>
          <a:off x="3509192" y="3090568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Brevet d’invention</a:t>
          </a:r>
        </a:p>
      </dsp:txBody>
      <dsp:txXfrm>
        <a:off x="3539962" y="3121338"/>
        <a:ext cx="989026" cy="1291991"/>
      </dsp:txXfrm>
    </dsp:sp>
    <dsp:sp modelId="{59D728F8-FA5E-430B-AB06-F7752ACD1EF7}">
      <dsp:nvSpPr>
        <dsp:cNvPr id="0" name=""/>
        <dsp:cNvSpPr/>
      </dsp:nvSpPr>
      <dsp:spPr>
        <a:xfrm>
          <a:off x="4603882" y="3090568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Certificat </a:t>
          </a:r>
          <a:r>
            <a:rPr lang="fr-FR" sz="1400" kern="1200" dirty="0" err="1"/>
            <a:t>complé-mentaire</a:t>
          </a:r>
          <a:r>
            <a:rPr lang="fr-FR" sz="1400" kern="1200" dirty="0"/>
            <a:t> de protection</a:t>
          </a:r>
        </a:p>
      </dsp:txBody>
      <dsp:txXfrm>
        <a:off x="4634652" y="3121338"/>
        <a:ext cx="989026" cy="1291991"/>
      </dsp:txXfrm>
    </dsp:sp>
    <dsp:sp modelId="{32F20DE4-934A-475D-B9CD-5ECD2AD3132E}">
      <dsp:nvSpPr>
        <dsp:cNvPr id="0" name=""/>
        <dsp:cNvSpPr/>
      </dsp:nvSpPr>
      <dsp:spPr>
        <a:xfrm>
          <a:off x="5698572" y="3090568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Certificat d’utilité</a:t>
          </a:r>
        </a:p>
      </dsp:txBody>
      <dsp:txXfrm>
        <a:off x="5729342" y="3121338"/>
        <a:ext cx="989026" cy="1291991"/>
      </dsp:txXfrm>
    </dsp:sp>
    <dsp:sp modelId="{7C31F596-D89A-43B4-BC26-D67D09AC5758}">
      <dsp:nvSpPr>
        <dsp:cNvPr id="0" name=""/>
        <dsp:cNvSpPr/>
      </dsp:nvSpPr>
      <dsp:spPr>
        <a:xfrm>
          <a:off x="6837386" y="1545694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/>
            <a:t>Créations esthétiques</a:t>
          </a:r>
        </a:p>
      </dsp:txBody>
      <dsp:txXfrm>
        <a:off x="6868156" y="1576464"/>
        <a:ext cx="989026" cy="1291991"/>
      </dsp:txXfrm>
    </dsp:sp>
    <dsp:sp modelId="{163711E5-5813-4C61-8CA8-319D450224C4}">
      <dsp:nvSpPr>
        <dsp:cNvPr id="0" name=""/>
        <dsp:cNvSpPr/>
      </dsp:nvSpPr>
      <dsp:spPr>
        <a:xfrm>
          <a:off x="6837386" y="3090568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Dessins et Modèles</a:t>
          </a:r>
        </a:p>
      </dsp:txBody>
      <dsp:txXfrm>
        <a:off x="6868156" y="3121338"/>
        <a:ext cx="989026" cy="1291991"/>
      </dsp:txXfrm>
    </dsp:sp>
    <dsp:sp modelId="{3F35F5FE-6EE7-4F37-8122-8A310C7EF3D7}">
      <dsp:nvSpPr>
        <dsp:cNvPr id="0" name=""/>
        <dsp:cNvSpPr/>
      </dsp:nvSpPr>
      <dsp:spPr>
        <a:xfrm>
          <a:off x="7976200" y="1545694"/>
          <a:ext cx="3239946" cy="135353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Signes distinctifs</a:t>
          </a:r>
        </a:p>
      </dsp:txBody>
      <dsp:txXfrm>
        <a:off x="8015844" y="1585338"/>
        <a:ext cx="3160658" cy="1274243"/>
      </dsp:txXfrm>
    </dsp:sp>
    <dsp:sp modelId="{A0C2F0F4-B374-4313-B350-B92E06B16E51}">
      <dsp:nvSpPr>
        <dsp:cNvPr id="0" name=""/>
        <dsp:cNvSpPr/>
      </dsp:nvSpPr>
      <dsp:spPr>
        <a:xfrm>
          <a:off x="7976200" y="3090568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Marques</a:t>
          </a:r>
          <a:endParaRPr lang="fr-FR" sz="1400" kern="1200" dirty="0"/>
        </a:p>
      </dsp:txBody>
      <dsp:txXfrm>
        <a:off x="8006970" y="3121338"/>
        <a:ext cx="989026" cy="1291991"/>
      </dsp:txXfrm>
    </dsp:sp>
    <dsp:sp modelId="{3C1CC8D5-2D15-4A61-AF78-315E0D5121EC}">
      <dsp:nvSpPr>
        <dsp:cNvPr id="0" name=""/>
        <dsp:cNvSpPr/>
      </dsp:nvSpPr>
      <dsp:spPr>
        <a:xfrm>
          <a:off x="9070890" y="3090568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Indications </a:t>
          </a:r>
          <a:r>
            <a:rPr lang="fr-FR" sz="1400" kern="1200" dirty="0" err="1"/>
            <a:t>géographi-ques</a:t>
          </a:r>
          <a:endParaRPr lang="fr-FR" sz="1400" kern="1200" dirty="0"/>
        </a:p>
      </dsp:txBody>
      <dsp:txXfrm>
        <a:off x="9101660" y="3121338"/>
        <a:ext cx="989026" cy="1291991"/>
      </dsp:txXfrm>
    </dsp:sp>
    <dsp:sp modelId="{24F8C700-BE4A-4CBF-9702-87DA361EA5EF}">
      <dsp:nvSpPr>
        <dsp:cNvPr id="0" name=""/>
        <dsp:cNvSpPr/>
      </dsp:nvSpPr>
      <dsp:spPr>
        <a:xfrm>
          <a:off x="10165580" y="3090568"/>
          <a:ext cx="1050566" cy="1353531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Dénomina-tion</a:t>
          </a:r>
          <a:r>
            <a:rPr lang="fr-FR" sz="1400" kern="1200" dirty="0"/>
            <a:t> sociale</a:t>
          </a:r>
        </a:p>
      </dsp:txBody>
      <dsp:txXfrm>
        <a:off x="10196350" y="3121338"/>
        <a:ext cx="989026" cy="1291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FC579-8848-47AB-B712-D736AC41E043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EFFCC-34E5-4AD2-8F9F-B492EC33DB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72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export/sites/www/standards/fr/pdf/03-09-01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ipo.int/export/sites/www/standards/fr/pdf/07-03-02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wide.espacenet.com/patent/search?q=pn%3DFR2750192B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orldwide.espacenet.com/patent/search?q=pn%3DFR2538063B1" TargetMode="External"/><Relationship Id="rId4" Type="http://schemas.openxmlformats.org/officeDocument/2006/relationships/hyperlink" Target="https://worldwide.espacenet.com/patent/search?q=pn%3DFR3022172B1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197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544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 document brevet lui-même est toujours précédé d’une page d’informations bibliographiques ou métadonnées, concernant :</a:t>
            </a:r>
          </a:p>
          <a:p>
            <a:pPr lvl="1"/>
            <a:r>
              <a:rPr lang="fr-FR" dirty="0"/>
              <a:t>Le brevet lui-même : date de délivrance, instance de délivrance, lien avec d’autres brevets…</a:t>
            </a:r>
          </a:p>
          <a:p>
            <a:pPr lvl="1"/>
            <a:r>
              <a:rPr lang="fr-FR" dirty="0"/>
              <a:t>Les personnes associées au brevet : inventeur(s), titulaire(s)…</a:t>
            </a:r>
          </a:p>
          <a:p>
            <a:pPr lvl="1"/>
            <a:r>
              <a:rPr lang="fr-FR" dirty="0"/>
              <a:t>L’invention objet du brevet : titre et résumé (éventuellement accompagné d’une illustration)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Autres éléments constitutifs du document brevet :</a:t>
            </a:r>
          </a:p>
          <a:p>
            <a:pPr lvl="1"/>
            <a:r>
              <a:rPr lang="fr-FR" dirty="0"/>
              <a:t>Description (élément obligatoire) : </a:t>
            </a:r>
            <a:r>
              <a:rPr lang="fr-FR" b="1" dirty="0"/>
              <a:t>divulgation</a:t>
            </a:r>
            <a:r>
              <a:rPr lang="fr-FR" dirty="0"/>
              <a:t> complète et précise de l’invention, de façon à </a:t>
            </a:r>
            <a:r>
              <a:rPr lang="fr-FR" b="1" dirty="0"/>
              <a:t>permettre sa réalisation </a:t>
            </a:r>
            <a:r>
              <a:rPr lang="fr-FR" dirty="0"/>
              <a:t>par un homme du métier</a:t>
            </a:r>
          </a:p>
          <a:p>
            <a:pPr lvl="2"/>
            <a:r>
              <a:rPr lang="fr-FR" dirty="0"/>
              <a:t>Rappel du contexte, environnement technique : « La présente invention concerne le domaine… »</a:t>
            </a:r>
          </a:p>
          <a:p>
            <a:pPr lvl="2"/>
            <a:r>
              <a:rPr lang="fr-FR" dirty="0"/>
              <a:t>Exposé du problème technique : « Le système actuel est limité en ce que… », « Le problème rencontré par l’homme du métier est… »</a:t>
            </a:r>
          </a:p>
          <a:p>
            <a:pPr lvl="2"/>
            <a:r>
              <a:rPr lang="fr-FR" dirty="0"/>
              <a:t>Présentation de la solution technique apportée, et de ses avantages : « Un des buts de l’invention est de remédier aux inconvénients suscités en… » « L’invention atteint son but en… »</a:t>
            </a:r>
          </a:p>
          <a:p>
            <a:pPr lvl="2"/>
            <a:r>
              <a:rPr lang="fr-FR" dirty="0"/>
              <a:t>Mode(s) de réalisation de l’invention (au moins un) : « Selon un mode de réalisation préférentiel, tel élément sera construit… » ou « Selon un autre mode de réalisation… »</a:t>
            </a:r>
          </a:p>
          <a:p>
            <a:pPr lvl="2"/>
            <a:r>
              <a:rPr lang="fr-FR" dirty="0"/>
              <a:t>Suggestion(s) d’application industrielle (au moins une) : « L’invention pourra servir à… »</a:t>
            </a:r>
          </a:p>
          <a:p>
            <a:pPr lvl="1"/>
            <a:r>
              <a:rPr lang="fr-FR" dirty="0"/>
              <a:t>Dessin(s) (élément facultatif) : illustrations visant à </a:t>
            </a:r>
            <a:r>
              <a:rPr lang="fr-FR" b="1" dirty="0"/>
              <a:t>faciliter la compréhension </a:t>
            </a:r>
            <a:r>
              <a:rPr lang="fr-FR" dirty="0"/>
              <a:t>de la description : numérotés, avec des segments également numérotés pour mieux y faire référence</a:t>
            </a:r>
          </a:p>
          <a:p>
            <a:pPr lvl="1"/>
            <a:r>
              <a:rPr lang="fr-FR" dirty="0"/>
              <a:t>Revendications (élément obligatoire) : exposé le plus précis possible des </a:t>
            </a:r>
            <a:r>
              <a:rPr lang="fr-FR" b="1" dirty="0"/>
              <a:t>caractéristiques techniques </a:t>
            </a:r>
            <a:r>
              <a:rPr lang="fr-FR" dirty="0"/>
              <a:t>de l’invention </a:t>
            </a:r>
            <a:r>
              <a:rPr lang="fr-FR" b="1" dirty="0"/>
              <a:t>pour lesquelles on réclame une protection</a:t>
            </a:r>
            <a:r>
              <a:rPr lang="fr-FR" dirty="0"/>
              <a:t>. Va préciser l’étendue de la protection juridique. Phrase clé : l’invention ou ses éléments sont « caractérisés en ce que » ils présentent telle ou telle spécificité, sur laquelle va expressément porter la protection accordée par le brevet.</a:t>
            </a:r>
          </a:p>
          <a:p>
            <a:endParaRPr lang="fr-FR" dirty="0"/>
          </a:p>
          <a:p>
            <a:r>
              <a:rPr lang="fr-FR" dirty="0"/>
              <a:t>Documents annexes : dépend du stade de délivrance. Rapport d’examen préliminaire ou définitif, éventuelles pièces rajoutées au dossier, échanges entre le demandeur et l’examinateur…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193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FF0000"/>
                </a:solidFill>
              </a:rPr>
              <a:t>19</a:t>
            </a:r>
            <a:r>
              <a:rPr lang="fr-FR" dirty="0"/>
              <a:t> : institution ayant délivré le brevet ;</a:t>
            </a:r>
          </a:p>
          <a:p>
            <a:r>
              <a:rPr lang="fr-FR" dirty="0">
                <a:solidFill>
                  <a:srgbClr val="FF0000"/>
                </a:solidFill>
              </a:rPr>
              <a:t>11</a:t>
            </a:r>
            <a:r>
              <a:rPr lang="fr-FR" dirty="0"/>
              <a:t> : n° de publication de la demande de brevet et du brevet définitif, utilisé à l’international </a:t>
            </a:r>
            <a:r>
              <a:rPr lang="fr-FR" dirty="0">
                <a:solidFill>
                  <a:srgbClr val="0000FF"/>
                </a:solidFill>
              </a:rPr>
              <a:t>précédé des lettres FR</a:t>
            </a:r>
            <a:r>
              <a:rPr lang="fr-FR" dirty="0"/>
              <a:t> (nationalité du brevet) ;</a:t>
            </a:r>
          </a:p>
          <a:p>
            <a:r>
              <a:rPr lang="fr-FR" dirty="0">
                <a:solidFill>
                  <a:srgbClr val="FF0000"/>
                </a:solidFill>
              </a:rPr>
              <a:t>12</a:t>
            </a:r>
            <a:r>
              <a:rPr lang="fr-FR" dirty="0"/>
              <a:t> : type de document (demande de brevet, brevet délivré, certificat complémentaire de protection, etc.). Le type de document est également précisé sous forme d’un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code normalisé, ici A1 </a:t>
            </a:r>
            <a:r>
              <a:rPr lang="fr-FR" dirty="0"/>
              <a:t>pour une demande de brevet ;</a:t>
            </a:r>
          </a:p>
          <a:p>
            <a:r>
              <a:rPr lang="fr-FR" dirty="0">
                <a:solidFill>
                  <a:srgbClr val="FF0000"/>
                </a:solidFill>
              </a:rPr>
              <a:t>51</a:t>
            </a:r>
            <a:r>
              <a:rPr lang="fr-FR" dirty="0"/>
              <a:t> : n° de classification thématique du brevet, donne des informations sur le domaine technique concerné par l’invention ;</a:t>
            </a:r>
          </a:p>
          <a:p>
            <a:r>
              <a:rPr lang="fr-FR" dirty="0">
                <a:solidFill>
                  <a:srgbClr val="FF0000"/>
                </a:solidFill>
              </a:rPr>
              <a:t>72</a:t>
            </a:r>
            <a:r>
              <a:rPr lang="fr-FR" dirty="0"/>
              <a:t> : personne(s) physique(s) à l’origine de l’invention : ce ne sont pas forcément les propriétaires du brevet ;</a:t>
            </a:r>
          </a:p>
          <a:p>
            <a:r>
              <a:rPr lang="fr-FR" dirty="0">
                <a:solidFill>
                  <a:srgbClr val="FF0000"/>
                </a:solidFill>
              </a:rPr>
              <a:t>73</a:t>
            </a:r>
            <a:r>
              <a:rPr lang="fr-FR" dirty="0"/>
              <a:t> : propriétaire(s) du brevet, à même de faire valoir leur droit d’interdire. En France, presque tout le temps, c’est l’entreprise du salarié ou l’établissement public qui emploie l’agent (même chercheur ou enseignant-chercheur) qui est propriétaire du brevet ;</a:t>
            </a:r>
          </a:p>
          <a:p>
            <a:r>
              <a:rPr lang="fr-FR" dirty="0">
                <a:solidFill>
                  <a:srgbClr val="FF0000"/>
                </a:solidFill>
              </a:rPr>
              <a:t>54</a:t>
            </a:r>
            <a:r>
              <a:rPr lang="fr-FR" dirty="0"/>
              <a:t> : titre du brevet (plus ou moins précis) ;</a:t>
            </a:r>
          </a:p>
          <a:p>
            <a:r>
              <a:rPr lang="fr-FR" dirty="0">
                <a:solidFill>
                  <a:srgbClr val="FF0000"/>
                </a:solidFill>
              </a:rPr>
              <a:t>57</a:t>
            </a:r>
            <a:r>
              <a:rPr lang="fr-FR" dirty="0"/>
              <a:t> : résumé de l’invention, éventuellement accompagné d’une illustration (facultative).</a:t>
            </a:r>
          </a:p>
          <a:p>
            <a:endParaRPr lang="fr-FR" dirty="0"/>
          </a:p>
          <a:p>
            <a:r>
              <a:rPr lang="fr-FR" dirty="0"/>
              <a:t>La nomenclature des informations bibliographiques relatives à un brevet  fait l’objet d’une norme contrôlée par l’Office mondial pour la propriété intellectuelle (OMPI) : la </a:t>
            </a:r>
            <a:r>
              <a:rPr lang="fr-FR" dirty="0">
                <a:hlinkClick r:id="rId3"/>
              </a:rPr>
              <a:t>norme ST.9</a:t>
            </a:r>
            <a:endParaRPr lang="fr-FR" dirty="0"/>
          </a:p>
          <a:p>
            <a:r>
              <a:rPr lang="fr-FR" dirty="0"/>
              <a:t>L’OMPI propose également un </a:t>
            </a:r>
            <a:r>
              <a:rPr lang="fr-FR" dirty="0">
                <a:hlinkClick r:id="rId4"/>
              </a:rPr>
              <a:t>guide des différents types de documents brevets</a:t>
            </a:r>
            <a:r>
              <a:rPr lang="fr-FR" dirty="0"/>
              <a:t> à travers le monde, enrichi d’exemples (voir les pages 63 à 66 pour la France)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271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Fortement recommandé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847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Objectifs de la formation : initiation aux brevets d’invention dans leur contexte de propriété industrielle. Sera une formation volontairement assez courte, alors qu’il est possible d’y consacrer des jours entiers.</a:t>
            </a:r>
          </a:p>
          <a:p>
            <a:r>
              <a:rPr lang="fr-FR" dirty="0"/>
              <a:t>Public cible : les personnels de bibliothèque, donc des gens qui n’auront pas à recourir aux brevets pour leur propre usage, mais plutôt à servir d’intermédiaires pour sensibiliser aux brevets et aux thématiques qui lui sont liées, notamment dans la mesure où ces dimensions concernées par le brevet font écho à d’autres que le </a:t>
            </a:r>
            <a:r>
              <a:rPr lang="fr-FR" dirty="0" err="1"/>
              <a:t>bbcaire</a:t>
            </a:r>
            <a:r>
              <a:rPr lang="fr-FR" dirty="0"/>
              <a:t> croise dans ses missions quotidiennes.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Points volontairement laissés de côté 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questions juridiques relatives au brevet (étendue des droits octroyés, conditions de brevetabilité…) seront abordées très superficiellement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questions stratégiques et technologiques autour du processus d’innovation ou de l’intérêt qu’un chercheur ou un laboratoire peut avoir à déposer un brevet seront également passées assez rapidement, surtout parce que les situations peuvent être tellement particulières qu’elles méritent qu’on s’y penche de très près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questions administratives relatives à la procédure de délivrance des brevets ou à la négociation de licences ou de cessions ne seront pas du tout abordées</a:t>
            </a:r>
          </a:p>
          <a:p>
            <a:endParaRPr lang="fr-FR" dirty="0"/>
          </a:p>
          <a:p>
            <a:r>
              <a:rPr lang="fr-FR" dirty="0"/>
              <a:t>Pourquoi je vous propose cette formation aujourd’hui :</a:t>
            </a:r>
          </a:p>
          <a:p>
            <a:pPr marL="171450" indent="-171450">
              <a:buFontTx/>
              <a:buChar char="-"/>
            </a:pPr>
            <a:r>
              <a:rPr lang="fr-FR" dirty="0"/>
              <a:t>Enrichir culture professionnelle des bibliothécaires :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Souvent issus de filières littéraires, côtoient peu les sciences appliquées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Formations à la recherche documentaire parlent assez peu des brevets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Important de savoir ce que c’est, à quoi ça sert, à qui les brevets sont utiles : pour mieux dialoguer avec les chercheurs notamment</a:t>
            </a:r>
          </a:p>
          <a:p>
            <a:pPr marL="171450" lvl="0" indent="-171450">
              <a:buFontTx/>
              <a:buChar char="-"/>
            </a:pPr>
            <a:r>
              <a:rPr lang="fr-FR" dirty="0"/>
              <a:t>En pratique, c’est surtout en lien avec des questions de recherche documentaire qu’on peut aborder la question des brevets :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Pourquoi en parler quand un usager s’adresse à un bibliothécaire pour lui demander des ressources sur tel sujet, ce qu’on peut trouver dans ces documents et pourquoi ils sont un complément indispensable d’une recherche dans la littérature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Expliquer aux usagers où trouver des documents brevets et des informations bibliographiques liées aux brevets, avec un focus particulier sur une BDD en accès libre</a:t>
            </a:r>
          </a:p>
          <a:p>
            <a:pPr marL="171450" lvl="0" indent="-171450">
              <a:buFontTx/>
              <a:buChar char="-"/>
            </a:pPr>
            <a:r>
              <a:rPr lang="fr-FR" dirty="0"/>
              <a:t>Au-delà de ces questions de recherche d’information, bibliothécaires peuvent être amenés à parler de brevets avec les usagers des </a:t>
            </a:r>
            <a:r>
              <a:rPr lang="fr-FR" dirty="0" err="1"/>
              <a:t>bibibliothèques</a:t>
            </a:r>
            <a:r>
              <a:rPr lang="fr-FR" dirty="0"/>
              <a:t> dans d’autres contextes :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Dépôt de thèses pouvant impliquer des enjeux de propriété industrielle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En sensibilisant les usagers à la science ouverte : comment articuler brevet qui apparaît comme très fermé et protecteur avec la dissémination des savoirs qui est prônée par la science ouverte.</a:t>
            </a:r>
          </a:p>
          <a:p>
            <a:pPr marL="628650" lvl="1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95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Tutoriel Brevets librement consultable en ligne, 10 modules très complets pour l’autoformation, auxquels il sera fait référence tout au long de la formation.</a:t>
            </a:r>
          </a:p>
          <a:p>
            <a:r>
              <a:rPr lang="fr-FR" dirty="0"/>
              <a:t>Complément très intéressant mais destiné en priorité aux doctorants, masters-2, chercheurs, ingénieurs et créateurs de startups, intéressés par la maîtrise de l’innovation dans tous les domaines des sciences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Questions juridiques davantage développées dans les modules</a:t>
            </a:r>
          </a:p>
          <a:p>
            <a:pPr marL="171450" indent="-171450">
              <a:buFontTx/>
              <a:buChar char="-"/>
            </a:pPr>
            <a:r>
              <a:rPr lang="fr-FR" dirty="0"/>
              <a:t>Questions stratégiques développées dans les interviews vidéo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Liens utiles : non seulement des sites internet et des articles intéressants, mais aussi certains documents et supports en téléchargement sur des points précis (ex.: utiliser la plateforme de dépôt en ligne de l’INPI).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Catalogues Institut national de la propriété industrielle et Institut Européen Entreprise et Propriété Intellectuelle : formations plus longues, plus poussées, payantes.</a:t>
            </a:r>
          </a:p>
          <a:p>
            <a:pPr marL="0" indent="0">
              <a:buFontTx/>
              <a:buNone/>
            </a:pPr>
            <a:r>
              <a:rPr lang="fr-FR" dirty="0"/>
              <a:t>Une formation sur les BDD brevets par ex.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583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722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La propriété intellectuelle est </a:t>
            </a:r>
            <a:r>
              <a:rPr lang="fr-FR" b="1" dirty="0"/>
              <a:t>l’ensemble des droits</a:t>
            </a:r>
            <a:r>
              <a:rPr lang="fr-FR" dirty="0"/>
              <a:t>, de quelque type qu’ils soient :</a:t>
            </a:r>
          </a:p>
          <a:p>
            <a:pPr marL="171450" indent="-171450">
              <a:buFontTx/>
              <a:buChar char="-"/>
            </a:pPr>
            <a:r>
              <a:rPr lang="fr-FR" dirty="0"/>
              <a:t>qui concernent les </a:t>
            </a:r>
            <a:r>
              <a:rPr lang="fr-FR" b="1" dirty="0"/>
              <a:t>œuvres de l’esprit </a:t>
            </a:r>
            <a:r>
              <a:rPr lang="fr-FR" dirty="0"/>
              <a:t>(au sens le plus large possible)</a:t>
            </a:r>
          </a:p>
          <a:p>
            <a:pPr marL="171450" indent="-171450">
              <a:buFontTx/>
              <a:buChar char="-"/>
            </a:pPr>
            <a:r>
              <a:rPr lang="fr-FR" dirty="0"/>
              <a:t>et qui protègent les intérêts des </a:t>
            </a:r>
            <a:r>
              <a:rPr lang="fr-FR" b="1" dirty="0"/>
              <a:t>créateurs</a:t>
            </a:r>
            <a:r>
              <a:rPr lang="fr-FR" dirty="0"/>
              <a:t> de ces œuvres.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États qui légifèrent en matière de propriété intellectuelle le font avec un double objectif :</a:t>
            </a:r>
          </a:p>
          <a:p>
            <a:pPr marL="171450" indent="-171450">
              <a:buFontTx/>
              <a:buChar char="-"/>
            </a:pPr>
            <a:r>
              <a:rPr lang="fr-FR" dirty="0"/>
              <a:t>favoriser l’innovation et la création en vue du bien commun, et notamment du développement économique et social</a:t>
            </a:r>
          </a:p>
          <a:p>
            <a:pPr marL="171450" indent="-171450">
              <a:buFontTx/>
              <a:buChar char="-"/>
            </a:pPr>
            <a:r>
              <a:rPr lang="fr-FR" dirty="0"/>
              <a:t>donner une reconnaissance légale aux droits des créateurs et innovateurs, de façon à ce qu’ils tirent profit de leur activité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Double intérêt à la fois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I</a:t>
            </a:r>
            <a:r>
              <a:rPr lang="fr-FR" sz="1800" dirty="0"/>
              <a:t>ndividuel :</a:t>
            </a:r>
          </a:p>
          <a:p>
            <a:pPr marL="742950" lvl="1" indent="-285750">
              <a:buFontTx/>
              <a:buChar char="-"/>
            </a:pPr>
            <a:r>
              <a:rPr lang="fr-FR" sz="1800" dirty="0"/>
              <a:t>r</a:t>
            </a:r>
            <a:r>
              <a:rPr lang="fr-FR" sz="1200" dirty="0"/>
              <a:t>econnaissance, prestige ; </a:t>
            </a:r>
          </a:p>
          <a:p>
            <a:pPr marL="742950" lvl="1" indent="-285750">
              <a:buFontTx/>
              <a:buChar char="-"/>
            </a:pPr>
            <a:r>
              <a:rPr lang="fr-FR" sz="1200" dirty="0"/>
              <a:t>retour sur investissement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Collectif :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enrichissement culturel ;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développement économique et social.</a:t>
            </a:r>
          </a:p>
          <a:p>
            <a:pPr marL="0" lvl="0" indent="0">
              <a:buFontTx/>
              <a:buNone/>
            </a:pPr>
            <a:endParaRPr lang="fr-FR" dirty="0"/>
          </a:p>
          <a:p>
            <a:pPr marL="0" lvl="0" indent="0">
              <a:buFontTx/>
              <a:buNone/>
            </a:pPr>
            <a:r>
              <a:rPr lang="fr-FR" dirty="0"/>
              <a:t>Pose donc à la fois des questions juridiques, culturelles et surtout économiques. Liens très forts entre l’Organisation mondiale de la propriété intellectuelle, l’OMPI, et l’Organisation mondiale du commerce.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19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Droit d’auteur s’applique 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œuvres littéraires (telles que romans, poèmes et pièces de théâtre),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films,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œuvres musicales,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œuvres artistiques (telles que dessins, peintures, photographies et sculptures)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 œuvres d’architecture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aussi (et c’est peut-être plus étonnant) aux logiciels, considérés comme des expressions d’un langage (informatique en l’occurrence).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particularité du droit d’auteur est qu’il s’acquiert sans formalité, du fait même de la création de l’œuvre. Seule exigence : il faut que l’œuvre ait été réalisée, soit matérialisée ; et qu’elle reflète un effort personnalisé de l’auteur, un apport intellectuel qui lui soit propre. Ne protège pas les idées.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Propriété industrielle s’applique (cf. texte Convention de Paris en 1883) :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l’industrie et au commerce proprement dits,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domaine des industries agricoles et extractives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tous produits fabriqués ou naturels, par exemple : vins, grains, feuilles de tabac, fruits, bestiaux, minéraux, eaux minérales, bières, fleurs, farines (cf. indications géographiques)</a:t>
            </a:r>
          </a:p>
          <a:p>
            <a:pPr marL="171450" indent="-171450">
              <a:buFontTx/>
              <a:buChar char="-"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précisément, elle se subdivise en 3 domaines distincts :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Créations techniques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Créations esthétiques : droit des Dessins et Modèles, qui concerne uniquement des aspects esthétiques, sans aucune notion technique</a:t>
            </a:r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Signes distinctifs</a:t>
            </a:r>
          </a:p>
          <a:p>
            <a:pPr marL="0" indent="0">
              <a:buFontTx/>
              <a:buNone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Contrairement aux droits d’auteur, les droits de propriété industrielle s’acquièrent suite à une démarche volontaire : la plupart du temps par le biais d’un dépôt (pour le brevet, le dessin &amp; modèle ou la marque, par ex.), plus rarement par l’usage (pour les noms commerciaux ou l’enseigne).</a:t>
            </a:r>
          </a:p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93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votre culture générale, pas indispensable pour la suite.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0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brevet est avant tout un titre de propriété industrielle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Un document authentique, à valeur </a:t>
            </a:r>
            <a:r>
              <a:rPr lang="fr-FR" b="1" dirty="0"/>
              <a:t>légale</a:t>
            </a:r>
          </a:p>
          <a:p>
            <a:pPr marL="171450" indent="-171450">
              <a:buFontTx/>
              <a:buChar char="-"/>
            </a:pPr>
            <a:r>
              <a:rPr lang="fr-FR" dirty="0"/>
              <a:t>Établi par une </a:t>
            </a:r>
            <a:r>
              <a:rPr lang="fr-FR" b="1" dirty="0"/>
              <a:t>autorité spécifique</a:t>
            </a:r>
            <a:r>
              <a:rPr lang="fr-FR" dirty="0"/>
              <a:t> (en France, il s’agit de l’Institut national de la propriété industrielle ou INPI)</a:t>
            </a:r>
          </a:p>
          <a:p>
            <a:pPr marL="171450" indent="-171450">
              <a:buFontTx/>
              <a:buChar char="-"/>
            </a:pPr>
            <a:r>
              <a:rPr lang="fr-FR" dirty="0"/>
              <a:t>Pour prouver qu’une ou plusieurs personne(s) physique(s) et/ou morale(s) sont les </a:t>
            </a:r>
            <a:r>
              <a:rPr lang="fr-FR" b="1" dirty="0"/>
              <a:t>propriétaires</a:t>
            </a:r>
            <a:r>
              <a:rPr lang="fr-FR" dirty="0"/>
              <a:t> d’une invention.</a:t>
            </a:r>
          </a:p>
          <a:p>
            <a:endParaRPr lang="fr-FR" dirty="0"/>
          </a:p>
          <a:p>
            <a:r>
              <a:rPr lang="fr-FR" dirty="0"/>
              <a:t>On a vu que propriété industrielle = démarche : cette démarche doit suivre des étapes précises et répondre à des critères spécifiques.</a:t>
            </a:r>
          </a:p>
          <a:p>
            <a:r>
              <a:rPr lang="fr-FR" dirty="0"/>
              <a:t>Grande attention portée à la validité de la procédure de délivrance brevets, sur laquelle on ne reviendra pas mais qui peut être contestée voire même invalidée.</a:t>
            </a:r>
          </a:p>
          <a:p>
            <a:endParaRPr lang="fr-FR" dirty="0"/>
          </a:p>
          <a:p>
            <a:r>
              <a:rPr lang="fr-FR" dirty="0"/>
              <a:t>Mot important : TECHNIQUE (c’est là-dessus qu’on va jouer pour protéger des items normalement non brevetables en droit français, comme les logiciels).</a:t>
            </a:r>
          </a:p>
          <a:p>
            <a:endParaRPr lang="fr-FR" dirty="0"/>
          </a:p>
          <a:p>
            <a:r>
              <a:rPr lang="fr-FR" dirty="0"/>
              <a:t>Il peut protéger de manière non exclusive :</a:t>
            </a:r>
          </a:p>
          <a:p>
            <a:pPr lvl="1"/>
            <a:r>
              <a:rPr lang="fr-FR" dirty="0"/>
              <a:t>Un produit (ex.: brevet français n° </a:t>
            </a:r>
            <a:r>
              <a:rPr lang="fr-FR" dirty="0">
                <a:hlinkClick r:id="rId3"/>
              </a:rPr>
              <a:t>FR2750192B1</a:t>
            </a:r>
            <a:r>
              <a:rPr lang="fr-FR" dirty="0"/>
              <a:t>, </a:t>
            </a:r>
            <a:r>
              <a:rPr lang="fr-FR" i="1" dirty="0"/>
              <a:t>Roue dentée pour chaîne de bicyclette</a:t>
            </a:r>
            <a:r>
              <a:rPr lang="fr-FR" dirty="0"/>
              <a:t>, 17 juin 1997)</a:t>
            </a:r>
          </a:p>
          <a:p>
            <a:pPr lvl="1"/>
            <a:r>
              <a:rPr lang="fr-FR" dirty="0"/>
              <a:t>Un procédé d’obtention (ex.: brevet français n° </a:t>
            </a:r>
            <a:r>
              <a:rPr lang="fr-FR" dirty="0">
                <a:hlinkClick r:id="rId4"/>
              </a:rPr>
              <a:t>FR3022172B1</a:t>
            </a:r>
            <a:r>
              <a:rPr lang="fr-FR" dirty="0"/>
              <a:t>, </a:t>
            </a:r>
            <a:r>
              <a:rPr lang="fr-FR" i="1" dirty="0"/>
              <a:t>Procédé de fabrication d’une roue dentée à jante coulée cannelée</a:t>
            </a:r>
            <a:r>
              <a:rPr lang="fr-FR" dirty="0"/>
              <a:t>, 17 décembre 2015)</a:t>
            </a:r>
          </a:p>
          <a:p>
            <a:pPr lvl="1"/>
            <a:r>
              <a:rPr lang="fr-FR" dirty="0"/>
              <a:t>Une application (ex.: brevet français n° </a:t>
            </a:r>
            <a:r>
              <a:rPr lang="fr-FR" dirty="0">
                <a:hlinkClick r:id="rId5"/>
              </a:rPr>
              <a:t>FR2538063B1</a:t>
            </a:r>
            <a:r>
              <a:rPr lang="fr-FR" dirty="0"/>
              <a:t>, </a:t>
            </a:r>
            <a:r>
              <a:rPr lang="fr-FR" i="1" dirty="0"/>
              <a:t>Dispositif de transmission de mouvement à roue dentée et vis sans fin, et son application à une installation de positionnement d’une antenne</a:t>
            </a:r>
            <a:r>
              <a:rPr lang="fr-FR" dirty="0"/>
              <a:t>, 20 décembre 1982)</a:t>
            </a:r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dirty="0"/>
              <a:t>En France, il est impossible de breveter, entre autres :</a:t>
            </a:r>
          </a:p>
          <a:p>
            <a:pPr lvl="1"/>
            <a:r>
              <a:rPr lang="fr-FR" dirty="0"/>
              <a:t>La plupart des logiciels (protégés par le droit d’auteur)</a:t>
            </a:r>
          </a:p>
          <a:p>
            <a:pPr lvl="1"/>
            <a:r>
              <a:rPr lang="fr-FR" dirty="0"/>
              <a:t>Les méthodes de diagnostic ou de traitement médical</a:t>
            </a:r>
          </a:p>
          <a:p>
            <a:pPr lvl="1"/>
            <a:r>
              <a:rPr lang="fr-FR" dirty="0"/>
              <a:t>Le corps humain, ses composantes et ses procédés de manipulation</a:t>
            </a:r>
          </a:p>
          <a:p>
            <a:pPr lvl="1"/>
            <a:r>
              <a:rPr lang="fr-FR" dirty="0"/>
              <a:t>Les races animales et les variétés végétales</a:t>
            </a:r>
          </a:p>
          <a:p>
            <a:pPr lvl="1"/>
            <a:r>
              <a:rPr lang="fr-FR" dirty="0"/>
              <a:t>Les inventions dont l’exploitation commerciale serait contraire à la dignité de la personne, à l’ordre public ou aux bonnes mœurs.</a:t>
            </a:r>
          </a:p>
          <a:p>
            <a:endParaRPr lang="fr-FR" dirty="0"/>
          </a:p>
          <a:p>
            <a:r>
              <a:rPr lang="fr-FR" dirty="0"/>
              <a:t>Le brevet sert à interdire d’exploiter une invention, par exemple la fabriquer, la détenir, l’utiliser, la vendre, l’offrir etc. Évidemment, tout comme il y a des exceptions au droit d’auteur, il y a des exceptions à ces interdictions accordées par brevet, notamment pour la recherche, on va y revenir.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Un brevet ne permet pas en soi d’exploiter une invention ! Pour cela, il arrive que d’autres formalités soient nécessaires (ex.: obtention d’une autorisation de mise sur le marché).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18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validité d’un brevet est :</a:t>
            </a:r>
          </a:p>
          <a:p>
            <a:pPr marL="171450" indent="-171450">
              <a:buFontTx/>
              <a:buChar char="-"/>
            </a:pPr>
            <a:r>
              <a:rPr lang="fr-FR" dirty="0"/>
              <a:t>Limitée dans le temps (20 ans max. en France : délai maximal tel qu’accordé par l’Accord sur les Aspects des droits de propriété intellectuelle qui touchent au commerce (OMPI, 1995).</a:t>
            </a:r>
          </a:p>
          <a:p>
            <a:pPr marL="171450" indent="-171450">
              <a:buFontTx/>
              <a:buChar char="-"/>
            </a:pPr>
            <a:r>
              <a:rPr lang="fr-FR" dirty="0"/>
              <a:t>Limitée à un territoire (mais il est possible de demander un brevet dans plusieurs pays différents pour une même invention)</a:t>
            </a:r>
          </a:p>
          <a:p>
            <a:pPr marL="171450" indent="-171450">
              <a:buFontTx/>
              <a:buChar char="-"/>
            </a:pPr>
            <a:r>
              <a:rPr lang="fr-FR" dirty="0"/>
              <a:t>Conditionnée par le paiement de redevances annuelles</a:t>
            </a:r>
          </a:p>
          <a:p>
            <a:endParaRPr lang="fr-FR" dirty="0"/>
          </a:p>
          <a:p>
            <a:r>
              <a:rPr lang="fr-FR" dirty="0"/>
              <a:t>Soumise à une contrepartie indispensable :  la divulgation de l’invention au public, par l’intermédiaire d’une publication officielle du brevet</a:t>
            </a:r>
          </a:p>
          <a:p>
            <a:endParaRPr lang="fr-FR" dirty="0"/>
          </a:p>
          <a:p>
            <a:r>
              <a:rPr lang="fr-FR" dirty="0"/>
              <a:t>C’est en cela que l’octroi de brevets permet l’avancée de l’état de la technique et d’atteindre l’équilibre intérêt individuel / intérêt collectif mentionné plus haut.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EFFCC-34E5-4AD2-8F9F-B492EC33DBD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66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98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58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4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85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64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51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21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72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65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88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69A95-B34C-4392-A3B6-AA935B908BFC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85322-C21B-4D93-AF31-D13682F4E7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67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urfist.chartes.psl.eu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hyperlink" Target="http://urfist.chartes.psl.eu/les-brevets-d-invention/4-l-invention-brevetable" TargetMode="Externa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orldwide.espacenet.com/patent/search?q=pn%3DFR2978417B1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hyperlink" Target="http://urfist.chartes.psl.eu/les-brevets-d-invention/5-analyse-du-document-brevet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epi.org/formations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inpi.fr/fr/services-et-prestations/formations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urfist.chartes.psl.eu/ressources/brevets-et-propriete-industrielle-quelques-liens-utiles" TargetMode="External"/><Relationship Id="rId5" Type="http://schemas.openxmlformats.org/officeDocument/2006/relationships/hyperlink" Target="http://urfist.chartes.psl.eu/les-brevets-d-invention/" TargetMode="Externa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orldwide.espacenet.com/beta/search?q=pn%3DFR333814A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microsoft.com/office/2007/relationships/media" Target="../media/media7.m4a"/><Relationship Id="rId7" Type="http://schemas.openxmlformats.org/officeDocument/2006/relationships/diagramData" Target="../diagrams/data2.xml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6.xml"/><Relationship Id="rId11" Type="http://schemas.microsoft.com/office/2007/relationships/diagramDrawing" Target="../diagrams/drawing2.xml"/><Relationship Id="rId5" Type="http://schemas.openxmlformats.org/officeDocument/2006/relationships/slideLayout" Target="../slideLayouts/slideLayout2.xml"/><Relationship Id="rId10" Type="http://schemas.openxmlformats.org/officeDocument/2006/relationships/diagramColors" Target="../diagrams/colors2.xml"/><Relationship Id="rId4" Type="http://schemas.openxmlformats.org/officeDocument/2006/relationships/audio" Target="../media/media7.m4a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hyperlink" Target="http://urfist.chartes.psl.eu/les-brevets-d-invention/3-la-propriete-intellectuelle" TargetMode="Externa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wide.espacenet.com/patent/search?q=pn%3DFR2538063B1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orldwide.espacenet.com/patent/search?q=pn%3DFR3022172B1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orldwide.espacenet.com/patent/search?q=pn%3DFR2750192B1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254F31-386A-4229-94A4-DDD97BBC6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472" y="636481"/>
            <a:ext cx="8188116" cy="53865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2E591B0-DAD3-453F-AE94-E20DA7B82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12" y="514904"/>
            <a:ext cx="3399010" cy="237921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fr-FR" dirty="0"/>
              <a:t>Découvrir les brevets d’invention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BDD4E8-0935-4502-86ED-2CC1D71CE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422" y="2894118"/>
            <a:ext cx="3399010" cy="62143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FR" dirty="0"/>
              <a:t>Et les intégrer à son environnement de travail en bibliothèque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73C9F5-C5FB-4635-876A-5E36EFD0FD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8" y="5813613"/>
            <a:ext cx="3302000" cy="7904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916D37-1003-4E6B-BCC2-A4ADDEB22202}"/>
              </a:ext>
            </a:extLst>
          </p:cNvPr>
          <p:cNvSpPr txBox="1"/>
          <p:nvPr/>
        </p:nvSpPr>
        <p:spPr>
          <a:xfrm>
            <a:off x="253927" y="5068083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Justine Ancelin-Fabre</a:t>
            </a:r>
          </a:p>
          <a:p>
            <a:r>
              <a:rPr lang="fr-FR" dirty="0">
                <a:hlinkClick r:id="rId7"/>
              </a:rPr>
              <a:t>URFIST de Paris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8045A7-C164-46B1-8E93-A62B6A8C42C5}"/>
              </a:ext>
            </a:extLst>
          </p:cNvPr>
          <p:cNvSpPr txBox="1"/>
          <p:nvPr/>
        </p:nvSpPr>
        <p:spPr>
          <a:xfrm>
            <a:off x="7581900" y="6035706"/>
            <a:ext cx="443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Formation à distance – juin 2020</a:t>
            </a:r>
          </a:p>
          <a:p>
            <a:pPr algn="r"/>
            <a:r>
              <a:rPr lang="fr-FR" dirty="0"/>
              <a:t>justine.ancelin-fabre@chartes.psl.eu</a:t>
            </a:r>
          </a:p>
        </p:txBody>
      </p:sp>
      <p:pic>
        <p:nvPicPr>
          <p:cNvPr id="5" name="01-Intro">
            <a:hlinkClick r:id="" action="ppaction://media"/>
            <a:extLst>
              <a:ext uri="{FF2B5EF4-FFF2-40B4-BE49-F238E27FC236}">
                <a16:creationId xmlns:a16="http://schemas.microsoft.com/office/drawing/2014/main" id="{7A05909D-D3EA-419E-BBC3-A568307D3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5220" y="2113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60CE8-97EA-44B5-8D3A-D11E55A61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limites du brevet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4BF7C7-9939-45EA-A28B-F3AC8D4B2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4305300" cy="1603375"/>
          </a:xfrm>
          <a:prstGeom prst="roundRect">
            <a:avLst/>
          </a:prstGeom>
          <a:solidFill>
            <a:srgbClr val="DADADA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fr-FR" dirty="0">
                <a:solidFill>
                  <a:schemeClr val="tx1"/>
                </a:solidFill>
              </a:rPr>
              <a:t>20 ans maximum</a:t>
            </a:r>
          </a:p>
          <a:p>
            <a:r>
              <a:rPr lang="fr-FR" dirty="0">
                <a:solidFill>
                  <a:schemeClr val="tx1"/>
                </a:solidFill>
              </a:rPr>
              <a:t>Sur un territoire donné</a:t>
            </a:r>
          </a:p>
          <a:p>
            <a:r>
              <a:rPr lang="fr-FR" dirty="0">
                <a:solidFill>
                  <a:schemeClr val="tx1"/>
                </a:solidFill>
              </a:rPr>
              <a:t>Si paiement de redevances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9E0838-8DD3-41DC-8A7B-1E26E4823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0" y="1612424"/>
            <a:ext cx="6370320" cy="477774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3ADA660-8934-4187-ACCA-FE2E577EBCDC}"/>
              </a:ext>
            </a:extLst>
          </p:cNvPr>
          <p:cNvSpPr/>
          <p:nvPr/>
        </p:nvSpPr>
        <p:spPr>
          <a:xfrm>
            <a:off x="609600" y="3772694"/>
            <a:ext cx="4305300" cy="2193766"/>
          </a:xfrm>
          <a:prstGeom prst="roundRect">
            <a:avLst/>
          </a:prstGeom>
          <a:solidFill>
            <a:srgbClr val="4B4B4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Contrepartie obligatoire :</a:t>
            </a:r>
          </a:p>
          <a:p>
            <a:pPr algn="ctr"/>
            <a:r>
              <a:rPr lang="fr-FR" sz="2800" b="1" dirty="0"/>
              <a:t>Divulgation</a:t>
            </a:r>
            <a:r>
              <a:rPr lang="fr-FR" sz="2800" dirty="0"/>
              <a:t> pleine et entière de l’invention au public</a:t>
            </a:r>
          </a:p>
        </p:txBody>
      </p:sp>
      <p:pic>
        <p:nvPicPr>
          <p:cNvPr id="4" name="10-Limites">
            <a:hlinkClick r:id="" action="ppaction://media"/>
            <a:extLst>
              <a:ext uri="{FF2B5EF4-FFF2-40B4-BE49-F238E27FC236}">
                <a16:creationId xmlns:a16="http://schemas.microsoft.com/office/drawing/2014/main" id="{6A3AB6F3-D208-4690-B704-14105A9A6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9896" y="285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4C235-B94C-49BF-898B-D7EB2F8B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en savoir plus…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593F12-D63B-4990-819C-25E6C9122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… n’hésitez pas à prendre connaissance du </a:t>
            </a:r>
            <a:r>
              <a:rPr lang="fr-FR" dirty="0">
                <a:hlinkClick r:id="rId5"/>
              </a:rPr>
              <a:t>module 4 du Tutoriel sur les brevets d’invention</a:t>
            </a:r>
            <a:r>
              <a:rPr lang="fr-FR" dirty="0"/>
              <a:t> de l’URFIST de Paris et l’université PSL, intitulé</a:t>
            </a:r>
          </a:p>
          <a:p>
            <a:pPr marL="0" indent="0" algn="ctr">
              <a:buNone/>
            </a:pPr>
            <a:r>
              <a:rPr lang="fr-FR" dirty="0"/>
              <a:t>L’invention brevetable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20A098-977F-4354-B90F-D4DF86E7A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633" y="3025927"/>
            <a:ext cx="4882734" cy="3660467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F5F4CCFD-1A38-4A78-ADE0-3483CBA3B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231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8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BAB0931-5243-4FC6-84B7-704BC890C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417" y="0"/>
            <a:ext cx="4845583" cy="6858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37062B9-51C0-4294-A663-B52131A2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335628"/>
            <a:ext cx="7066936" cy="1325563"/>
          </a:xfrm>
        </p:spPr>
        <p:txBody>
          <a:bodyPr/>
          <a:lstStyle/>
          <a:p>
            <a:r>
              <a:rPr lang="fr-FR" dirty="0"/>
              <a:t>À quoi ressemble un brevet 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B0AC3-8742-4BE3-BBD7-58EC9F100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6005052" cy="4560427"/>
          </a:xfrm>
        </p:spPr>
        <p:txBody>
          <a:bodyPr>
            <a:normAutofit lnSpcReduction="10000"/>
          </a:bodyPr>
          <a:lstStyle/>
          <a:p>
            <a:r>
              <a:rPr lang="fr-FR" dirty="0"/>
              <a:t>Une page de couverture avec des informations bibliographiques</a:t>
            </a:r>
          </a:p>
          <a:p>
            <a:r>
              <a:rPr lang="fr-FR" dirty="0"/>
              <a:t>Le texte intégral du brevet :</a:t>
            </a:r>
          </a:p>
          <a:p>
            <a:pPr lvl="1"/>
            <a:r>
              <a:rPr lang="fr-FR" dirty="0"/>
              <a:t>Description de l’invention</a:t>
            </a:r>
          </a:p>
          <a:p>
            <a:pPr lvl="1"/>
            <a:r>
              <a:rPr lang="fr-FR" dirty="0"/>
              <a:t>Dessins (facultatifs)</a:t>
            </a:r>
          </a:p>
          <a:p>
            <a:pPr lvl="1"/>
            <a:r>
              <a:rPr lang="fr-FR" dirty="0"/>
              <a:t>Revendications</a:t>
            </a:r>
          </a:p>
          <a:p>
            <a:pPr marL="0" indent="0">
              <a:buNone/>
            </a:pPr>
            <a:r>
              <a:rPr lang="fr-FR" dirty="0"/>
              <a:t>+ Documents annexes au brevet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/>
              <a:t> Exemple : brevet français n°</a:t>
            </a:r>
            <a:r>
              <a:rPr lang="fr-FR" sz="2200" dirty="0">
                <a:hlinkClick r:id="rId6"/>
              </a:rPr>
              <a:t>FR2978417B1</a:t>
            </a:r>
            <a:r>
              <a:rPr lang="fr-FR" sz="2200" dirty="0"/>
              <a:t>, </a:t>
            </a:r>
            <a:r>
              <a:rPr lang="fr-FR" sz="2200" i="1" dirty="0"/>
              <a:t>Véhicule repliable, par exemple de type trottinette</a:t>
            </a:r>
            <a:r>
              <a:rPr lang="fr-FR" sz="2200" dirty="0"/>
              <a:t>, 01/02/2013</a:t>
            </a:r>
          </a:p>
          <a:p>
            <a:pPr lvl="1"/>
            <a:endParaRPr lang="fr-FR" dirty="0"/>
          </a:p>
        </p:txBody>
      </p:sp>
      <p:pic>
        <p:nvPicPr>
          <p:cNvPr id="6" name="12-Document">
            <a:hlinkClick r:id="" action="ppaction://media"/>
            <a:extLst>
              <a:ext uri="{FF2B5EF4-FFF2-40B4-BE49-F238E27FC236}">
                <a16:creationId xmlns:a16="http://schemas.microsoft.com/office/drawing/2014/main" id="{9B38C862-58AD-413A-AAA3-1C46D64CF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5147" y="335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D48D52E-FE74-4B09-A31F-726A324DC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417" y="0"/>
            <a:ext cx="4845583" cy="6858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9365C41-2FBB-4489-817D-D03ACD60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72" y="320737"/>
            <a:ext cx="6379346" cy="1325563"/>
          </a:xfrm>
        </p:spPr>
        <p:txBody>
          <a:bodyPr/>
          <a:lstStyle/>
          <a:p>
            <a:r>
              <a:rPr lang="fr-FR" dirty="0"/>
              <a:t>Exemple de métadonnées relatives à un brevet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201AF0-210A-498E-9C6A-090F5C342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00" y="1798680"/>
            <a:ext cx="6379346" cy="4841505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11</a:t>
            </a:r>
            <a:r>
              <a:rPr lang="fr-FR" dirty="0"/>
              <a:t> : n° de publication ;</a:t>
            </a:r>
          </a:p>
          <a:p>
            <a:r>
              <a:rPr lang="fr-FR" dirty="0">
                <a:solidFill>
                  <a:srgbClr val="FF0000"/>
                </a:solidFill>
              </a:rPr>
              <a:t>12</a:t>
            </a:r>
            <a:r>
              <a:rPr lang="fr-FR" dirty="0"/>
              <a:t> : type de document ;</a:t>
            </a:r>
          </a:p>
          <a:p>
            <a:r>
              <a:rPr lang="fr-FR" dirty="0">
                <a:solidFill>
                  <a:srgbClr val="FF0000"/>
                </a:solidFill>
              </a:rPr>
              <a:t>19</a:t>
            </a:r>
            <a:r>
              <a:rPr lang="fr-FR" dirty="0"/>
              <a:t> : institution ayant délivré le brevet ;</a:t>
            </a:r>
          </a:p>
          <a:p>
            <a:r>
              <a:rPr lang="fr-FR" dirty="0">
                <a:solidFill>
                  <a:srgbClr val="FF0000"/>
                </a:solidFill>
              </a:rPr>
              <a:t>51</a:t>
            </a:r>
            <a:r>
              <a:rPr lang="fr-FR" dirty="0"/>
              <a:t> : n° de classification thématique du brevet ;</a:t>
            </a:r>
          </a:p>
          <a:p>
            <a:r>
              <a:rPr lang="fr-FR" dirty="0">
                <a:solidFill>
                  <a:srgbClr val="FF0000"/>
                </a:solidFill>
              </a:rPr>
              <a:t>54</a:t>
            </a:r>
            <a:r>
              <a:rPr lang="fr-FR" dirty="0"/>
              <a:t> : titre du brevet ;</a:t>
            </a:r>
          </a:p>
          <a:p>
            <a:r>
              <a:rPr lang="fr-FR" dirty="0">
                <a:solidFill>
                  <a:srgbClr val="FF0000"/>
                </a:solidFill>
              </a:rPr>
              <a:t>57</a:t>
            </a:r>
            <a:r>
              <a:rPr lang="fr-FR" dirty="0"/>
              <a:t> : résumé de l’invention ;</a:t>
            </a:r>
          </a:p>
          <a:p>
            <a:r>
              <a:rPr lang="fr-FR" dirty="0">
                <a:solidFill>
                  <a:srgbClr val="FF0000"/>
                </a:solidFill>
              </a:rPr>
              <a:t>72</a:t>
            </a:r>
            <a:r>
              <a:rPr lang="fr-FR" dirty="0"/>
              <a:t> : personne(s) physique(s) à l’origine de l’invention ;</a:t>
            </a:r>
          </a:p>
          <a:p>
            <a:r>
              <a:rPr lang="fr-FR" dirty="0">
                <a:solidFill>
                  <a:srgbClr val="FF0000"/>
                </a:solidFill>
              </a:rPr>
              <a:t>73</a:t>
            </a:r>
            <a:r>
              <a:rPr lang="fr-FR" dirty="0"/>
              <a:t> : propriétaire(s) du brevet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274A0E8-C2CE-41B7-AB06-7928D12ABC6D}"/>
              </a:ext>
            </a:extLst>
          </p:cNvPr>
          <p:cNvSpPr/>
          <p:nvPr/>
        </p:nvSpPr>
        <p:spPr>
          <a:xfrm>
            <a:off x="9608258" y="113884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18882AB-7F56-46C7-9A00-7051144E66F7}"/>
              </a:ext>
            </a:extLst>
          </p:cNvPr>
          <p:cNvSpPr/>
          <p:nvPr/>
        </p:nvSpPr>
        <p:spPr>
          <a:xfrm>
            <a:off x="7786602" y="113884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3C0E0CF-CC02-4010-BB86-4F27B6E9BAA1}"/>
              </a:ext>
            </a:extLst>
          </p:cNvPr>
          <p:cNvSpPr/>
          <p:nvPr/>
        </p:nvSpPr>
        <p:spPr>
          <a:xfrm>
            <a:off x="9608258" y="856834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97C9D90-4469-41D5-85B8-0CAFEC91F277}"/>
              </a:ext>
            </a:extLst>
          </p:cNvPr>
          <p:cNvSpPr/>
          <p:nvPr/>
        </p:nvSpPr>
        <p:spPr>
          <a:xfrm>
            <a:off x="7786602" y="1523584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6DD14A7-05C0-4FA0-B0DD-B61534FF5CBA}"/>
              </a:ext>
            </a:extLst>
          </p:cNvPr>
          <p:cNvSpPr/>
          <p:nvPr/>
        </p:nvSpPr>
        <p:spPr>
          <a:xfrm>
            <a:off x="9879721" y="2568954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FEB3640-89A5-4BA6-ACA9-5A8C1F7FBFA0}"/>
              </a:ext>
            </a:extLst>
          </p:cNvPr>
          <p:cNvSpPr/>
          <p:nvPr/>
        </p:nvSpPr>
        <p:spPr>
          <a:xfrm>
            <a:off x="9879721" y="3330954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1C62F60-609B-46C7-B133-9B66EBC5F931}"/>
              </a:ext>
            </a:extLst>
          </p:cNvPr>
          <p:cNvSpPr/>
          <p:nvPr/>
        </p:nvSpPr>
        <p:spPr>
          <a:xfrm>
            <a:off x="7786602" y="4219433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8B301C6-93AA-4A39-AAEC-BF110A1E2CE0}"/>
              </a:ext>
            </a:extLst>
          </p:cNvPr>
          <p:cNvSpPr/>
          <p:nvPr/>
        </p:nvSpPr>
        <p:spPr>
          <a:xfrm>
            <a:off x="7786602" y="4386120"/>
            <a:ext cx="144000" cy="14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E760FB3-5866-49FC-9B13-1040F88C7FA2}"/>
              </a:ext>
            </a:extLst>
          </p:cNvPr>
          <p:cNvSpPr/>
          <p:nvPr/>
        </p:nvSpPr>
        <p:spPr>
          <a:xfrm>
            <a:off x="11689976" y="1485674"/>
            <a:ext cx="282978" cy="21982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3B41197-FF35-4A0B-A6E9-F18782BCFF03}"/>
              </a:ext>
            </a:extLst>
          </p:cNvPr>
          <p:cNvSpPr/>
          <p:nvPr/>
        </p:nvSpPr>
        <p:spPr>
          <a:xfrm rot="16200000">
            <a:off x="7427517" y="5070884"/>
            <a:ext cx="282978" cy="21982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BCF595-5233-40F0-81CE-5F767F9D92DD}"/>
              </a:ext>
            </a:extLst>
          </p:cNvPr>
          <p:cNvSpPr/>
          <p:nvPr/>
        </p:nvSpPr>
        <p:spPr>
          <a:xfrm rot="16200000">
            <a:off x="7427516" y="6267224"/>
            <a:ext cx="282978" cy="21982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00FF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968F5E-2AF8-4E82-A197-B2EB058B8597}"/>
              </a:ext>
            </a:extLst>
          </p:cNvPr>
          <p:cNvSpPr/>
          <p:nvPr/>
        </p:nvSpPr>
        <p:spPr>
          <a:xfrm>
            <a:off x="7972425" y="71438"/>
            <a:ext cx="1338264" cy="249299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13-Métadonnées">
            <a:hlinkClick r:id="" action="ppaction://media"/>
            <a:extLst>
              <a:ext uri="{FF2B5EF4-FFF2-40B4-BE49-F238E27FC236}">
                <a16:creationId xmlns:a16="http://schemas.microsoft.com/office/drawing/2014/main" id="{613F5F45-33E7-4E6F-B610-DAF1FC4E3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7783" y="757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64CB04-F0A2-4DE5-82F8-CE19278D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en savoir plus…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0D8DED-8758-481B-AC5E-D67442439145}"/>
              </a:ext>
            </a:extLst>
          </p:cNvPr>
          <p:cNvSpPr txBox="1">
            <a:spLocks/>
          </p:cNvSpPr>
          <p:nvPr/>
        </p:nvSpPr>
        <p:spPr>
          <a:xfrm>
            <a:off x="838200" y="15592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… n’hésitez pas à prendre connaissance du </a:t>
            </a:r>
            <a:r>
              <a:rPr lang="fr-FR" dirty="0">
                <a:hlinkClick r:id="rId5"/>
              </a:rPr>
              <a:t>module 5 du Tutoriel sur les brevets d’invention</a:t>
            </a:r>
            <a:r>
              <a:rPr lang="fr-FR" dirty="0"/>
              <a:t> de l’URFIST de Paris et l’université PSL, intitulé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Analyse du document brevet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E8CC55-7316-4BEB-9ED0-4B3BC18EE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795" y="3072605"/>
            <a:ext cx="4732409" cy="3538537"/>
          </a:xfrm>
          <a:prstGeom prst="rect">
            <a:avLst/>
          </a:prstGeom>
        </p:spPr>
      </p:pic>
      <p:pic>
        <p:nvPicPr>
          <p:cNvPr id="3" name="15-Tuto">
            <a:hlinkClick r:id="" action="ppaction://media"/>
            <a:extLst>
              <a:ext uri="{FF2B5EF4-FFF2-40B4-BE49-F238E27FC236}">
                <a16:creationId xmlns:a16="http://schemas.microsoft.com/office/drawing/2014/main" id="{955FE00D-53F1-4715-8AB0-58029AF6B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316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9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86C24-8A98-40C3-AB55-832C51EB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Brevets en bibliothèque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098D6A-47B9-48EE-8D17-383728E9D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9" y="1690688"/>
            <a:ext cx="7098928" cy="4108537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934E22BF-87E0-48ED-BA0F-8FA31C5B0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0565877"/>
              </p:ext>
            </p:extLst>
          </p:nvPr>
        </p:nvGraphicFramePr>
        <p:xfrm>
          <a:off x="7405665" y="1223515"/>
          <a:ext cx="463602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02-Objectifs">
            <a:hlinkClick r:id="" action="ppaction://media"/>
            <a:extLst>
              <a:ext uri="{FF2B5EF4-FFF2-40B4-BE49-F238E27FC236}">
                <a16:creationId xmlns:a16="http://schemas.microsoft.com/office/drawing/2014/main" id="{87CB8E74-5EF7-42B3-BE50-2DD62D7CB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44816" y="312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7A3192-810D-4C2E-8BF5-214C5DEE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aller plus loin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57372A-B95D-4475-8328-315390B68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6376" y="2108806"/>
            <a:ext cx="2384612" cy="4351338"/>
          </a:xfrm>
        </p:spPr>
        <p:txBody>
          <a:bodyPr/>
          <a:lstStyle/>
          <a:p>
            <a:r>
              <a:rPr lang="fr-FR" dirty="0">
                <a:hlinkClick r:id="rId5"/>
              </a:rPr>
              <a:t>Tutoriel</a:t>
            </a:r>
            <a:r>
              <a:rPr lang="fr-FR" dirty="0"/>
              <a:t> URFIST de Paris / PSL</a:t>
            </a:r>
          </a:p>
          <a:p>
            <a:r>
              <a:rPr lang="fr-FR" dirty="0">
                <a:hlinkClick r:id="rId6"/>
              </a:rPr>
              <a:t>Liens utiles</a:t>
            </a:r>
            <a:r>
              <a:rPr lang="fr-FR" dirty="0"/>
              <a:t> (URFIST de Paris)</a:t>
            </a:r>
          </a:p>
          <a:p>
            <a:r>
              <a:rPr lang="fr-FR" dirty="0"/>
              <a:t>Catalogue de formations :</a:t>
            </a:r>
          </a:p>
          <a:p>
            <a:pPr lvl="1"/>
            <a:r>
              <a:rPr lang="fr-FR" dirty="0">
                <a:hlinkClick r:id="rId7"/>
              </a:rPr>
              <a:t>INPI</a:t>
            </a:r>
            <a:endParaRPr lang="fr-FR" dirty="0"/>
          </a:p>
          <a:p>
            <a:pPr lvl="1"/>
            <a:r>
              <a:rPr lang="fr-FR" dirty="0">
                <a:hlinkClick r:id="rId8"/>
              </a:rPr>
              <a:t>IEEPI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9FF552-FDFC-4DA8-B78E-44FBE90B5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766" y="1458119"/>
            <a:ext cx="8718422" cy="5086349"/>
          </a:xfrm>
          <a:prstGeom prst="rect">
            <a:avLst/>
          </a:prstGeom>
        </p:spPr>
      </p:pic>
      <p:pic>
        <p:nvPicPr>
          <p:cNvPr id="5" name="03-Approfondir">
            <a:hlinkClick r:id="" action="ppaction://media"/>
            <a:extLst>
              <a:ext uri="{FF2B5EF4-FFF2-40B4-BE49-F238E27FC236}">
                <a16:creationId xmlns:a16="http://schemas.microsoft.com/office/drawing/2014/main" id="{C5BE5885-0A2B-442A-A2EF-FBE567A36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418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7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F2670-6CBC-42E9-8486-67C236C5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780" y="365125"/>
            <a:ext cx="6571356" cy="1325563"/>
          </a:xfrm>
        </p:spPr>
        <p:txBody>
          <a:bodyPr/>
          <a:lstStyle/>
          <a:p>
            <a:r>
              <a:rPr lang="fr-FR" dirty="0"/>
              <a:t>Programme du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57EC9-014C-43D9-9C24-474EF77D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780" y="1825625"/>
            <a:ext cx="6571356" cy="4351338"/>
          </a:xfrm>
        </p:spPr>
        <p:txBody>
          <a:bodyPr/>
          <a:lstStyle/>
          <a:p>
            <a:r>
              <a:rPr lang="fr-FR" b="1" dirty="0"/>
              <a:t>Module 1 : Les brevets dans l’environnement de la propriété intellectuelle</a:t>
            </a:r>
          </a:p>
          <a:p>
            <a:r>
              <a:rPr lang="fr-FR" dirty="0"/>
              <a:t>Module 2 : Exploiter l’information brevet</a:t>
            </a:r>
          </a:p>
          <a:p>
            <a:r>
              <a:rPr lang="fr-FR" dirty="0"/>
              <a:t>Module 3 : Brevets et services aux chercheurs en bibliothèque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5DB649-CAB6-42D6-A98D-86CB3D0E9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64" y="234320"/>
            <a:ext cx="4043261" cy="66236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AE01D9-EBC2-473D-A71D-0C428310B254}"/>
              </a:ext>
            </a:extLst>
          </p:cNvPr>
          <p:cNvSpPr/>
          <p:nvPr/>
        </p:nvSpPr>
        <p:spPr>
          <a:xfrm>
            <a:off x="3931920" y="6362070"/>
            <a:ext cx="568198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Demande de brevet français n°</a:t>
            </a:r>
            <a:r>
              <a:rPr lang="fr-FR" sz="1400" dirty="0">
                <a:hlinkClick r:id="rId6"/>
              </a:rPr>
              <a:t>FR333814A</a:t>
            </a:r>
            <a:r>
              <a:rPr lang="fr-FR" sz="1400" dirty="0"/>
              <a:t>, </a:t>
            </a:r>
            <a:r>
              <a:rPr lang="fr-FR" sz="1400" i="1" dirty="0"/>
              <a:t>Menu du jour</a:t>
            </a:r>
            <a:r>
              <a:rPr lang="fr-FR" sz="1400" dirty="0"/>
              <a:t>, 4 décembre 1903</a:t>
            </a:r>
          </a:p>
        </p:txBody>
      </p:sp>
      <p:pic>
        <p:nvPicPr>
          <p:cNvPr id="6" name="04-Programme">
            <a:hlinkClick r:id="" action="ppaction://media"/>
            <a:extLst>
              <a:ext uri="{FF2B5EF4-FFF2-40B4-BE49-F238E27FC236}">
                <a16:creationId xmlns:a16="http://schemas.microsoft.com/office/drawing/2014/main" id="{3C5A71D4-6347-4EF4-AB03-5976EFB6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1828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2D4CA61-17F2-4B85-B06E-373E49EDD0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4375" y="1290582"/>
            <a:ext cx="6839137" cy="44007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FA5914E-BFEC-4FC6-8334-A605EB2EF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1491942"/>
            <a:ext cx="4295960" cy="2852737"/>
          </a:xfrm>
        </p:spPr>
        <p:txBody>
          <a:bodyPr>
            <a:noAutofit/>
          </a:bodyPr>
          <a:lstStyle/>
          <a:p>
            <a:r>
              <a:rPr lang="fr-FR" sz="4800" dirty="0"/>
              <a:t>Les brevets dans l’environnement de la propriété intellectuelle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688D29-AFE0-4E6F-B97F-84085564F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1" y="4344679"/>
            <a:ext cx="10515600" cy="781154"/>
          </a:xfrm>
        </p:spPr>
        <p:txBody>
          <a:bodyPr/>
          <a:lstStyle/>
          <a:p>
            <a:r>
              <a:rPr lang="fr-FR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199607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7236DE3-164A-420F-A41C-5CAEB308B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la propriété intellectuelle ?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72E92B0-42BC-4D58-9430-BE3C74CBA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97" y="1960562"/>
            <a:ext cx="3734709" cy="4117509"/>
          </a:xfrm>
        </p:spPr>
      </p:pic>
      <p:pic>
        <p:nvPicPr>
          <p:cNvPr id="10" name="Espace réservé du contenu 6">
            <a:extLst>
              <a:ext uri="{FF2B5EF4-FFF2-40B4-BE49-F238E27FC236}">
                <a16:creationId xmlns:a16="http://schemas.microsoft.com/office/drawing/2014/main" id="{5CF41167-17B4-400A-8142-FEEAB3C77FB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2306" y="1960562"/>
            <a:ext cx="3734708" cy="411750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86AF0BC-664D-4851-99EE-5C91E4499F77}"/>
              </a:ext>
            </a:extLst>
          </p:cNvPr>
          <p:cNvSpPr/>
          <p:nvPr/>
        </p:nvSpPr>
        <p:spPr>
          <a:xfrm>
            <a:off x="509825" y="2170978"/>
            <a:ext cx="3657600" cy="865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Œuvres de l’esprit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625EB74-EBE0-449B-9D9F-79CE16CECC0B}"/>
              </a:ext>
            </a:extLst>
          </p:cNvPr>
          <p:cNvSpPr/>
          <p:nvPr/>
        </p:nvSpPr>
        <p:spPr>
          <a:xfrm>
            <a:off x="7826189" y="2170978"/>
            <a:ext cx="3657600" cy="865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Créateurs des œuvres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D86F0A7-D4A9-4618-B1EC-C11AA146E29E}"/>
              </a:ext>
            </a:extLst>
          </p:cNvPr>
          <p:cNvSpPr/>
          <p:nvPr/>
        </p:nvSpPr>
        <p:spPr>
          <a:xfrm>
            <a:off x="509825" y="5051962"/>
            <a:ext cx="3657600" cy="86509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Intérêt collectif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8ED8BFB-6F88-49EE-A32C-4F6CFC3457F7}"/>
              </a:ext>
            </a:extLst>
          </p:cNvPr>
          <p:cNvSpPr/>
          <p:nvPr/>
        </p:nvSpPr>
        <p:spPr>
          <a:xfrm>
            <a:off x="7818388" y="5044258"/>
            <a:ext cx="3657600" cy="86509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Intérêt individuel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4198699-5911-49EB-90A3-D67B300F970B}"/>
              </a:ext>
            </a:extLst>
          </p:cNvPr>
          <p:cNvSpPr/>
          <p:nvPr/>
        </p:nvSpPr>
        <p:spPr>
          <a:xfrm>
            <a:off x="509825" y="3536580"/>
            <a:ext cx="3657600" cy="8650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Promouvoir la créativité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06F7997-E8E3-45A5-A701-0A9B6BABA6A8}"/>
              </a:ext>
            </a:extLst>
          </p:cNvPr>
          <p:cNvSpPr/>
          <p:nvPr/>
        </p:nvSpPr>
        <p:spPr>
          <a:xfrm>
            <a:off x="7810587" y="3516362"/>
            <a:ext cx="3657600" cy="8650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Donner une reconnaissance légale</a:t>
            </a:r>
          </a:p>
        </p:txBody>
      </p:sp>
      <p:sp>
        <p:nvSpPr>
          <p:cNvPr id="18" name="Flèche : double flèche horizontale 17">
            <a:extLst>
              <a:ext uri="{FF2B5EF4-FFF2-40B4-BE49-F238E27FC236}">
                <a16:creationId xmlns:a16="http://schemas.microsoft.com/office/drawing/2014/main" id="{DBB0C8A8-CF2E-4B54-8E00-82C592309378}"/>
              </a:ext>
            </a:extLst>
          </p:cNvPr>
          <p:cNvSpPr/>
          <p:nvPr/>
        </p:nvSpPr>
        <p:spPr>
          <a:xfrm>
            <a:off x="4733365" y="2402541"/>
            <a:ext cx="2725270" cy="4123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lèche : double flèche horizontale 18">
            <a:extLst>
              <a:ext uri="{FF2B5EF4-FFF2-40B4-BE49-F238E27FC236}">
                <a16:creationId xmlns:a16="http://schemas.microsoft.com/office/drawing/2014/main" id="{7C689C94-6F42-4240-8526-C176ADE65102}"/>
              </a:ext>
            </a:extLst>
          </p:cNvPr>
          <p:cNvSpPr/>
          <p:nvPr/>
        </p:nvSpPr>
        <p:spPr>
          <a:xfrm>
            <a:off x="4733365" y="3742721"/>
            <a:ext cx="2725270" cy="412376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Flèche : double flèche horizontale 19">
            <a:extLst>
              <a:ext uri="{FF2B5EF4-FFF2-40B4-BE49-F238E27FC236}">
                <a16:creationId xmlns:a16="http://schemas.microsoft.com/office/drawing/2014/main" id="{93DC076E-D728-469B-B3BB-4DA816737CB4}"/>
              </a:ext>
            </a:extLst>
          </p:cNvPr>
          <p:cNvSpPr/>
          <p:nvPr/>
        </p:nvSpPr>
        <p:spPr>
          <a:xfrm>
            <a:off x="4733365" y="5278321"/>
            <a:ext cx="2725270" cy="412376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06-Propriete_intell">
            <a:hlinkClick r:id="" action="ppaction://media"/>
            <a:extLst>
              <a:ext uri="{FF2B5EF4-FFF2-40B4-BE49-F238E27FC236}">
                <a16:creationId xmlns:a16="http://schemas.microsoft.com/office/drawing/2014/main" id="{04F9199D-77D5-4D89-875C-986C2FF2A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7CC1A-64B1-49CE-B9CC-D2C175A7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sont les différentes branches de la propriété intellectuelle ?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4C2BD602-0A1A-4482-A782-37E91EE08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401729"/>
              </p:ext>
            </p:extLst>
          </p:nvPr>
        </p:nvGraphicFramePr>
        <p:xfrm>
          <a:off x="485675" y="1875979"/>
          <a:ext cx="11220650" cy="4444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2E19CBC-5065-4E83-B27E-1863F534F995}"/>
              </a:ext>
            </a:extLst>
          </p:cNvPr>
          <p:cNvSpPr txBox="1"/>
          <p:nvPr/>
        </p:nvSpPr>
        <p:spPr>
          <a:xfrm>
            <a:off x="452383" y="5202004"/>
            <a:ext cx="3187462" cy="102124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Nous nous intéresserons ici spécifiquement</a:t>
            </a:r>
          </a:p>
          <a:p>
            <a:pPr algn="ctr"/>
            <a:r>
              <a:rPr lang="fr-FR" sz="2000" dirty="0"/>
              <a:t>aux brevets d’invention</a:t>
            </a:r>
          </a:p>
        </p:txBody>
      </p:sp>
      <p:sp>
        <p:nvSpPr>
          <p:cNvPr id="6" name="Flèche : haut 5">
            <a:extLst>
              <a:ext uri="{FF2B5EF4-FFF2-40B4-BE49-F238E27FC236}">
                <a16:creationId xmlns:a16="http://schemas.microsoft.com/office/drawing/2014/main" id="{C7622ED5-55A9-4841-A291-011DF4202555}"/>
              </a:ext>
            </a:extLst>
          </p:cNvPr>
          <p:cNvSpPr/>
          <p:nvPr/>
        </p:nvSpPr>
        <p:spPr>
          <a:xfrm rot="5400000">
            <a:off x="3482265" y="5485675"/>
            <a:ext cx="639193" cy="448322"/>
          </a:xfrm>
          <a:prstGeom prst="upArrow">
            <a:avLst>
              <a:gd name="adj1" fmla="val 50000"/>
              <a:gd name="adj2" fmla="val 7376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07-Branches_PI">
            <a:hlinkClick r:id="" action="ppaction://media"/>
            <a:extLst>
              <a:ext uri="{FF2B5EF4-FFF2-40B4-BE49-F238E27FC236}">
                <a16:creationId xmlns:a16="http://schemas.microsoft.com/office/drawing/2014/main" id="{B4E3EB52-C417-4B95-B5C6-87FABBF85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07-Branches_PI">
            <a:hlinkClick r:id="" action="ppaction://media"/>
            <a:extLst>
              <a:ext uri="{FF2B5EF4-FFF2-40B4-BE49-F238E27FC236}">
                <a16:creationId xmlns:a16="http://schemas.microsoft.com/office/drawing/2014/main" id="{50548F8D-BCCE-408A-973D-B9A3E79542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5162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4C235-B94C-49BF-898B-D7EB2F8B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en savoir plus…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593F12-D63B-4990-819C-25E6C9122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… n’hésitez pas à prendre connaissance du </a:t>
            </a:r>
            <a:r>
              <a:rPr lang="fr-FR" dirty="0">
                <a:hlinkClick r:id="rId5"/>
              </a:rPr>
              <a:t>module 3 du Tutoriel sur les brevets d’invention</a:t>
            </a:r>
            <a:r>
              <a:rPr lang="fr-FR" dirty="0"/>
              <a:t> de l’URFIST de Paris et l’université PSL, intitulé</a:t>
            </a:r>
          </a:p>
          <a:p>
            <a:pPr marL="0" indent="0" algn="ctr">
              <a:buNone/>
            </a:pPr>
            <a:r>
              <a:rPr lang="fr-FR" dirty="0"/>
              <a:t>La propriété intellectuelle : les deux PI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C5C9E8-30AE-4233-9993-31EBC062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396" y="3037735"/>
            <a:ext cx="4847208" cy="3633834"/>
          </a:xfrm>
          <a:prstGeom prst="rect">
            <a:avLst/>
          </a:prstGeom>
        </p:spPr>
      </p:pic>
      <p:pic>
        <p:nvPicPr>
          <p:cNvPr id="6" name="08-Tuto">
            <a:hlinkClick r:id="" action="ppaction://media"/>
            <a:extLst>
              <a:ext uri="{FF2B5EF4-FFF2-40B4-BE49-F238E27FC236}">
                <a16:creationId xmlns:a16="http://schemas.microsoft.com/office/drawing/2014/main" id="{D5B30710-6E57-4A51-A9B8-3E0417607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5400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05275-A423-45F8-AE89-3B95C0516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5" y="92074"/>
            <a:ext cx="5831541" cy="1325563"/>
          </a:xfrm>
        </p:spPr>
        <p:txBody>
          <a:bodyPr/>
          <a:lstStyle/>
          <a:p>
            <a:r>
              <a:rPr lang="fr-FR" dirty="0"/>
              <a:t>Qu’est-ce qu’un brevet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410C2F-D238-40E1-8419-0479B4E05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7637"/>
            <a:ext cx="5831541" cy="1052513"/>
          </a:xfrm>
          <a:prstGeom prst="roundRect">
            <a:avLst/>
          </a:prstGeom>
          <a:solidFill>
            <a:srgbClr val="78271C"/>
          </a:solid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fr-FR" sz="3200" dirty="0">
                <a:solidFill>
                  <a:schemeClr val="bg1"/>
                </a:solidFill>
              </a:rPr>
              <a:t>Un brevet est titre officiel de propriété industrielle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765A1D-BC58-48C8-8D60-C6DF9DA2C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18" y="225238"/>
            <a:ext cx="4271682" cy="640752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59CB20-8D5F-4E70-AFBF-0CC15FE9B3D0}"/>
              </a:ext>
            </a:extLst>
          </p:cNvPr>
          <p:cNvSpPr/>
          <p:nvPr/>
        </p:nvSpPr>
        <p:spPr>
          <a:xfrm>
            <a:off x="838196" y="2647981"/>
            <a:ext cx="5831541" cy="1842620"/>
          </a:xfrm>
          <a:prstGeom prst="roundRect">
            <a:avLst/>
          </a:prstGeom>
          <a:noFill/>
          <a:ln w="57150">
            <a:solidFill>
              <a:srgbClr val="782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78271C"/>
                </a:solidFill>
              </a:rPr>
              <a:t>Il porte sur une invention</a:t>
            </a:r>
          </a:p>
          <a:p>
            <a:pPr algn="ctr"/>
            <a:r>
              <a:rPr lang="fr-FR" sz="3200" dirty="0">
                <a:solidFill>
                  <a:srgbClr val="78271C"/>
                </a:solidFill>
              </a:rPr>
              <a:t>= une solution </a:t>
            </a:r>
            <a:r>
              <a:rPr lang="fr-FR" sz="3200" b="1" dirty="0">
                <a:solidFill>
                  <a:srgbClr val="78271C"/>
                </a:solidFill>
              </a:rPr>
              <a:t>technique</a:t>
            </a:r>
            <a:r>
              <a:rPr lang="fr-FR" sz="3200" dirty="0">
                <a:solidFill>
                  <a:srgbClr val="78271C"/>
                </a:solidFill>
              </a:rPr>
              <a:t> à un problème </a:t>
            </a:r>
            <a:r>
              <a:rPr lang="fr-FR" sz="3200" b="1" dirty="0">
                <a:solidFill>
                  <a:srgbClr val="78271C"/>
                </a:solidFill>
              </a:rPr>
              <a:t>technique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276E2A0-F144-492B-B376-30C344AE670E}"/>
              </a:ext>
            </a:extLst>
          </p:cNvPr>
          <p:cNvSpPr/>
          <p:nvPr/>
        </p:nvSpPr>
        <p:spPr>
          <a:xfrm>
            <a:off x="838195" y="4668432"/>
            <a:ext cx="5831541" cy="1052513"/>
          </a:xfrm>
          <a:prstGeom prst="roundRect">
            <a:avLst/>
          </a:prstGeom>
          <a:noFill/>
          <a:ln w="57150">
            <a:solidFill>
              <a:srgbClr val="782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Peut protéger un </a:t>
            </a:r>
            <a:r>
              <a:rPr lang="fr-FR" sz="2400" dirty="0">
                <a:solidFill>
                  <a:schemeClr val="tx1"/>
                </a:solidFill>
                <a:hlinkClick r:id="rId6"/>
              </a:rPr>
              <a:t>produit</a:t>
            </a:r>
            <a:r>
              <a:rPr lang="fr-FR" sz="2400" dirty="0">
                <a:solidFill>
                  <a:schemeClr val="tx1"/>
                </a:solidFill>
              </a:rPr>
              <a:t>, un </a:t>
            </a:r>
            <a:r>
              <a:rPr lang="fr-FR" sz="2400" dirty="0">
                <a:solidFill>
                  <a:schemeClr val="tx1"/>
                </a:solidFill>
                <a:hlinkClick r:id="rId7"/>
              </a:rPr>
              <a:t>procédé</a:t>
            </a:r>
            <a:r>
              <a:rPr lang="fr-FR" sz="2400" dirty="0">
                <a:solidFill>
                  <a:schemeClr val="tx1"/>
                </a:solidFill>
              </a:rPr>
              <a:t> de fabrication ou une </a:t>
            </a:r>
            <a:r>
              <a:rPr lang="fr-FR" sz="2400" dirty="0">
                <a:solidFill>
                  <a:schemeClr val="tx1"/>
                </a:solidFill>
                <a:hlinkClick r:id="rId8"/>
              </a:rPr>
              <a:t>application</a:t>
            </a:r>
            <a:r>
              <a:rPr lang="fr-FR" sz="2400" dirty="0">
                <a:solidFill>
                  <a:schemeClr val="tx1"/>
                </a:solidFill>
              </a:rPr>
              <a:t> de procédé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68299CC1-7041-40D9-B8CE-0804946B173B}"/>
              </a:ext>
            </a:extLst>
          </p:cNvPr>
          <p:cNvSpPr txBox="1">
            <a:spLocks/>
          </p:cNvSpPr>
          <p:nvPr/>
        </p:nvSpPr>
        <p:spPr>
          <a:xfrm>
            <a:off x="838195" y="5898775"/>
            <a:ext cx="5831541" cy="733986"/>
          </a:xfrm>
          <a:prstGeom prst="roundRect">
            <a:avLst/>
          </a:prstGeom>
          <a:solidFill>
            <a:srgbClr val="78271C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dirty="0">
                <a:solidFill>
                  <a:schemeClr val="bg1"/>
                </a:solidFill>
              </a:rPr>
              <a:t>Il sert à </a:t>
            </a:r>
            <a:r>
              <a:rPr lang="fr-FR" sz="3200" b="1" dirty="0">
                <a:solidFill>
                  <a:schemeClr val="bg1"/>
                </a:solidFill>
              </a:rPr>
              <a:t>interdire</a:t>
            </a:r>
          </a:p>
        </p:txBody>
      </p:sp>
      <p:pic>
        <p:nvPicPr>
          <p:cNvPr id="4" name="09-Brevet">
            <a:hlinkClick r:id="" action="ppaction://media"/>
            <a:extLst>
              <a:ext uri="{FF2B5EF4-FFF2-40B4-BE49-F238E27FC236}">
                <a16:creationId xmlns:a16="http://schemas.microsoft.com/office/drawing/2014/main" id="{69DF7F1A-4D9F-4B20-A31A-0192207C5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14918" y="267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0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2138</TotalTime>
  <Words>2653</Words>
  <Application>Microsoft Office PowerPoint</Application>
  <PresentationFormat>Grand écran</PresentationFormat>
  <Paragraphs>231</Paragraphs>
  <Slides>14</Slides>
  <Notes>13</Notes>
  <HiddenSlides>0</HiddenSlides>
  <MMClips>14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Thème Office</vt:lpstr>
      <vt:lpstr>Découvrir les brevets d’invention</vt:lpstr>
      <vt:lpstr>Brevets en bibliothèque ?</vt:lpstr>
      <vt:lpstr>Pour aller plus loin</vt:lpstr>
      <vt:lpstr>Programme du cours</vt:lpstr>
      <vt:lpstr>Les brevets dans l’environnement de la propriété intellectuelle</vt:lpstr>
      <vt:lpstr>Qu’est-ce que la propriété intellectuelle ?</vt:lpstr>
      <vt:lpstr>Quelles sont les différentes branches de la propriété intellectuelle ?</vt:lpstr>
      <vt:lpstr>Pour en savoir plus…</vt:lpstr>
      <vt:lpstr>Qu’est-ce qu’un brevet ?</vt:lpstr>
      <vt:lpstr>Les limites du brevet</vt:lpstr>
      <vt:lpstr>Pour en savoir plus…</vt:lpstr>
      <vt:lpstr>À quoi ressemble un brevet ?</vt:lpstr>
      <vt:lpstr>Exemple de métadonnées relatives à un brevet</vt:lpstr>
      <vt:lpstr>Pour en savoir plus…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Découvrir les brevets d’invention</dc:title>
  <dc:creator>Justine Fabre</dc:creator>
  <cp:lastModifiedBy>Corinne HABAROU</cp:lastModifiedBy>
  <cp:revision>149</cp:revision>
  <dcterms:created xsi:type="dcterms:W3CDTF">2020-05-12T09:16:47Z</dcterms:created>
  <dcterms:modified xsi:type="dcterms:W3CDTF">2024-10-18T11:32:41Z</dcterms:modified>
</cp:coreProperties>
</file>